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7"/>
  </p:notesMasterIdLst>
  <p:handoutMasterIdLst>
    <p:handoutMasterId r:id="rId38"/>
  </p:handoutMasterIdLst>
  <p:sldIdLst>
    <p:sldId id="362" r:id="rId5"/>
    <p:sldId id="363" r:id="rId6"/>
    <p:sldId id="547" r:id="rId7"/>
    <p:sldId id="462" r:id="rId8"/>
    <p:sldId id="379" r:id="rId9"/>
    <p:sldId id="372" r:id="rId10"/>
    <p:sldId id="488" r:id="rId11"/>
    <p:sldId id="380" r:id="rId12"/>
    <p:sldId id="513" r:id="rId13"/>
    <p:sldId id="537" r:id="rId14"/>
    <p:sldId id="445" r:id="rId15"/>
    <p:sldId id="382" r:id="rId16"/>
    <p:sldId id="530" r:id="rId17"/>
    <p:sldId id="529" r:id="rId18"/>
    <p:sldId id="542" r:id="rId19"/>
    <p:sldId id="543" r:id="rId20"/>
    <p:sldId id="544" r:id="rId21"/>
    <p:sldId id="545" r:id="rId22"/>
    <p:sldId id="546" r:id="rId23"/>
    <p:sldId id="531" r:id="rId24"/>
    <p:sldId id="532" r:id="rId25"/>
    <p:sldId id="533" r:id="rId26"/>
    <p:sldId id="534" r:id="rId27"/>
    <p:sldId id="535" r:id="rId28"/>
    <p:sldId id="490" r:id="rId29"/>
    <p:sldId id="506" r:id="rId30"/>
    <p:sldId id="373" r:id="rId31"/>
    <p:sldId id="538" r:id="rId32"/>
    <p:sldId id="536" r:id="rId33"/>
    <p:sldId id="514" r:id="rId34"/>
    <p:sldId id="541" r:id="rId35"/>
    <p:sldId id="525"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110" userDrawn="1">
          <p15:clr>
            <a:srgbClr val="A4A3A4"/>
          </p15:clr>
        </p15:guide>
        <p15:guide id="2" pos="3749"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4D45330-EABD-1F74-15E5-8736CA539639}" name="McHarg, Catherine" initials="MC" userId="S::Catherine.McHarg@HistoricEngland.org.uk::88b8f76c-9ae3-4745-88eb-fe0667a22af5" providerId="AD"/>
  <p188:author id="{6B2C52B3-00A7-7B8C-C890-E6C05AC322EC}" name="Lam, Angela" initials="LA" userId="S::angela.lam@historicengland.org.uk::46b424b5-1ebe-420a-bf15-40e751be50ea" providerId="AD"/>
  <p188:author id="{B41FC8FF-5477-433A-DD58-11F5029A4DC4}" name="McHarg, Catherine" initials="MC" userId="S::catherine.mcharg@historicengland.org.uk::88b8f76c-9ae3-4745-88eb-fe0667a22af5"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Cheese, Emily-Ann" initials="CE" lastIdx="5" clrIdx="0">
    <p:extLst>
      <p:ext uri="{19B8F6BF-5375-455C-9EA6-DF929625EA0E}">
        <p15:presenceInfo xmlns:p15="http://schemas.microsoft.com/office/powerpoint/2012/main" userId="S::Emily-Ann.Cheese@historicengland.org.uk::876ce6bc-6da5-4efb-a3e9-dc8197e35ef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7AA62C"/>
    <a:srgbClr val="ADD0F0"/>
    <a:srgbClr val="F5C946"/>
    <a:srgbClr val="F192B4"/>
    <a:srgbClr val="7EB5A9"/>
    <a:srgbClr val="FBECCC"/>
    <a:srgbClr val="99BF71"/>
    <a:srgbClr val="B62126"/>
    <a:srgbClr val="596CA4"/>
    <a:srgbClr val="EC662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72AFABE-A2F4-4E00-AEBB-688401BC7273}" v="180" dt="2024-12-11T11:01:30.40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420" autoAdjust="0"/>
    <p:restoredTop sz="94730" autoAdjust="0"/>
  </p:normalViewPr>
  <p:slideViewPr>
    <p:cSldViewPr snapToGrid="0">
      <p:cViewPr varScale="1">
        <p:scale>
          <a:sx n="58" d="100"/>
          <a:sy n="58" d="100"/>
        </p:scale>
        <p:origin x="90" y="936"/>
      </p:cViewPr>
      <p:guideLst>
        <p:guide orient="horz" pos="4110"/>
        <p:guide pos="3749"/>
      </p:guideLst>
    </p:cSldViewPr>
  </p:slideViewPr>
  <p:outlineViewPr>
    <p:cViewPr>
      <p:scale>
        <a:sx n="33" d="100"/>
        <a:sy n="33" d="100"/>
      </p:scale>
      <p:origin x="0" y="0"/>
    </p:cViewPr>
  </p:outlineViewPr>
  <p:notesTextViewPr>
    <p:cViewPr>
      <p:scale>
        <a:sx n="1" d="1"/>
        <a:sy n="1" d="1"/>
      </p:scale>
      <p:origin x="0" y="0"/>
    </p:cViewPr>
  </p:notesTextViewPr>
  <p:notesViewPr>
    <p:cSldViewPr snapToGrid="0" showGuides="1">
      <p:cViewPr varScale="1">
        <p:scale>
          <a:sx n="124" d="100"/>
          <a:sy n="124" d="100"/>
        </p:scale>
        <p:origin x="3848" y="19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commentAuthors" Target="commentAuthors.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presProps" Target="presProps.xml"/><Relationship Id="rId45"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handoutMaster" Target="handoutMasters/handoutMaster1.xml"/><Relationship Id="rId46" Type="http://schemas.microsoft.com/office/2018/10/relationships/authors" Target="authors.xml"/><Relationship Id="rId20" Type="http://schemas.openxmlformats.org/officeDocument/2006/relationships/slide" Target="slides/slide16.xml"/><Relationship Id="rId4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cHarg, Catherine" userId="88b8f76c-9ae3-4745-88eb-fe0667a22af5" providerId="ADAL" clId="{C72AFABE-A2F4-4E00-AEBB-688401BC7273}"/>
    <pc:docChg chg="undo redo custSel addSld delSld modSld sldOrd modMainMaster">
      <pc:chgData name="McHarg, Catherine" userId="88b8f76c-9ae3-4745-88eb-fe0667a22af5" providerId="ADAL" clId="{C72AFABE-A2F4-4E00-AEBB-688401BC7273}" dt="2024-12-11T11:04:52.129" v="3910" actId="20577"/>
      <pc:docMkLst>
        <pc:docMk/>
      </pc:docMkLst>
      <pc:sldChg chg="del">
        <pc:chgData name="McHarg, Catherine" userId="88b8f76c-9ae3-4745-88eb-fe0667a22af5" providerId="ADAL" clId="{C72AFABE-A2F4-4E00-AEBB-688401BC7273}" dt="2024-12-10T10:58:22.409" v="1958" actId="47"/>
        <pc:sldMkLst>
          <pc:docMk/>
          <pc:sldMk cId="602609153" sldId="283"/>
        </pc:sldMkLst>
      </pc:sldChg>
      <pc:sldChg chg="del">
        <pc:chgData name="McHarg, Catherine" userId="88b8f76c-9ae3-4745-88eb-fe0667a22af5" providerId="ADAL" clId="{C72AFABE-A2F4-4E00-AEBB-688401BC7273}" dt="2024-12-10T10:58:22.409" v="1958" actId="47"/>
        <pc:sldMkLst>
          <pc:docMk/>
          <pc:sldMk cId="2353640299" sldId="285"/>
        </pc:sldMkLst>
      </pc:sldChg>
      <pc:sldChg chg="del">
        <pc:chgData name="McHarg, Catherine" userId="88b8f76c-9ae3-4745-88eb-fe0667a22af5" providerId="ADAL" clId="{C72AFABE-A2F4-4E00-AEBB-688401BC7273}" dt="2024-12-10T10:58:22.409" v="1958" actId="47"/>
        <pc:sldMkLst>
          <pc:docMk/>
          <pc:sldMk cId="333057673" sldId="286"/>
        </pc:sldMkLst>
      </pc:sldChg>
      <pc:sldChg chg="del">
        <pc:chgData name="McHarg, Catherine" userId="88b8f76c-9ae3-4745-88eb-fe0667a22af5" providerId="ADAL" clId="{C72AFABE-A2F4-4E00-AEBB-688401BC7273}" dt="2024-12-10T10:58:22.409" v="1958" actId="47"/>
        <pc:sldMkLst>
          <pc:docMk/>
          <pc:sldMk cId="708060320" sldId="287"/>
        </pc:sldMkLst>
      </pc:sldChg>
      <pc:sldChg chg="del">
        <pc:chgData name="McHarg, Catherine" userId="88b8f76c-9ae3-4745-88eb-fe0667a22af5" providerId="ADAL" clId="{C72AFABE-A2F4-4E00-AEBB-688401BC7273}" dt="2024-12-10T10:58:22.409" v="1958" actId="47"/>
        <pc:sldMkLst>
          <pc:docMk/>
          <pc:sldMk cId="359891337" sldId="289"/>
        </pc:sldMkLst>
      </pc:sldChg>
      <pc:sldChg chg="del">
        <pc:chgData name="McHarg, Catherine" userId="88b8f76c-9ae3-4745-88eb-fe0667a22af5" providerId="ADAL" clId="{C72AFABE-A2F4-4E00-AEBB-688401BC7273}" dt="2024-12-10T10:58:22.409" v="1958" actId="47"/>
        <pc:sldMkLst>
          <pc:docMk/>
          <pc:sldMk cId="1958285999" sldId="291"/>
        </pc:sldMkLst>
      </pc:sldChg>
      <pc:sldChg chg="del">
        <pc:chgData name="McHarg, Catherine" userId="88b8f76c-9ae3-4745-88eb-fe0667a22af5" providerId="ADAL" clId="{C72AFABE-A2F4-4E00-AEBB-688401BC7273}" dt="2024-12-10T10:58:22.409" v="1958" actId="47"/>
        <pc:sldMkLst>
          <pc:docMk/>
          <pc:sldMk cId="2076478782" sldId="292"/>
        </pc:sldMkLst>
      </pc:sldChg>
      <pc:sldChg chg="del">
        <pc:chgData name="McHarg, Catherine" userId="88b8f76c-9ae3-4745-88eb-fe0667a22af5" providerId="ADAL" clId="{C72AFABE-A2F4-4E00-AEBB-688401BC7273}" dt="2024-12-10T10:58:22.409" v="1958" actId="47"/>
        <pc:sldMkLst>
          <pc:docMk/>
          <pc:sldMk cId="1668708215" sldId="309"/>
        </pc:sldMkLst>
      </pc:sldChg>
      <pc:sldChg chg="del">
        <pc:chgData name="McHarg, Catherine" userId="88b8f76c-9ae3-4745-88eb-fe0667a22af5" providerId="ADAL" clId="{C72AFABE-A2F4-4E00-AEBB-688401BC7273}" dt="2024-12-10T10:58:22.409" v="1958" actId="47"/>
        <pc:sldMkLst>
          <pc:docMk/>
          <pc:sldMk cId="2605245185" sldId="310"/>
        </pc:sldMkLst>
      </pc:sldChg>
      <pc:sldChg chg="del">
        <pc:chgData name="McHarg, Catherine" userId="88b8f76c-9ae3-4745-88eb-fe0667a22af5" providerId="ADAL" clId="{C72AFABE-A2F4-4E00-AEBB-688401BC7273}" dt="2024-12-10T10:58:22.409" v="1958" actId="47"/>
        <pc:sldMkLst>
          <pc:docMk/>
          <pc:sldMk cId="2739499449" sldId="343"/>
        </pc:sldMkLst>
      </pc:sldChg>
      <pc:sldChg chg="del">
        <pc:chgData name="McHarg, Catherine" userId="88b8f76c-9ae3-4745-88eb-fe0667a22af5" providerId="ADAL" clId="{C72AFABE-A2F4-4E00-AEBB-688401BC7273}" dt="2024-12-10T10:58:22.409" v="1958" actId="47"/>
        <pc:sldMkLst>
          <pc:docMk/>
          <pc:sldMk cId="659483176" sldId="356"/>
        </pc:sldMkLst>
      </pc:sldChg>
      <pc:sldChg chg="del">
        <pc:chgData name="McHarg, Catherine" userId="88b8f76c-9ae3-4745-88eb-fe0667a22af5" providerId="ADAL" clId="{C72AFABE-A2F4-4E00-AEBB-688401BC7273}" dt="2024-12-10T10:58:22.409" v="1958" actId="47"/>
        <pc:sldMkLst>
          <pc:docMk/>
          <pc:sldMk cId="1693127398" sldId="358"/>
        </pc:sldMkLst>
      </pc:sldChg>
      <pc:sldChg chg="del">
        <pc:chgData name="McHarg, Catherine" userId="88b8f76c-9ae3-4745-88eb-fe0667a22af5" providerId="ADAL" clId="{C72AFABE-A2F4-4E00-AEBB-688401BC7273}" dt="2024-12-10T10:58:22.409" v="1958" actId="47"/>
        <pc:sldMkLst>
          <pc:docMk/>
          <pc:sldMk cId="3850329531" sldId="360"/>
        </pc:sldMkLst>
      </pc:sldChg>
      <pc:sldChg chg="del">
        <pc:chgData name="McHarg, Catherine" userId="88b8f76c-9ae3-4745-88eb-fe0667a22af5" providerId="ADAL" clId="{C72AFABE-A2F4-4E00-AEBB-688401BC7273}" dt="2024-12-10T10:58:22.409" v="1958" actId="47"/>
        <pc:sldMkLst>
          <pc:docMk/>
          <pc:sldMk cId="825104220" sldId="361"/>
        </pc:sldMkLst>
      </pc:sldChg>
      <pc:sldChg chg="modSp mod">
        <pc:chgData name="McHarg, Catherine" userId="88b8f76c-9ae3-4745-88eb-fe0667a22af5" providerId="ADAL" clId="{C72AFABE-A2F4-4E00-AEBB-688401BC7273}" dt="2024-12-10T14:32:32.506" v="3802" actId="20577"/>
        <pc:sldMkLst>
          <pc:docMk/>
          <pc:sldMk cId="3123774928" sldId="362"/>
        </pc:sldMkLst>
        <pc:spChg chg="mod">
          <ac:chgData name="McHarg, Catherine" userId="88b8f76c-9ae3-4745-88eb-fe0667a22af5" providerId="ADAL" clId="{C72AFABE-A2F4-4E00-AEBB-688401BC7273}" dt="2024-12-10T14:32:32.506" v="3802" actId="20577"/>
          <ac:spMkLst>
            <pc:docMk/>
            <pc:sldMk cId="3123774928" sldId="362"/>
            <ac:spMk id="2" creationId="{68819D2C-471E-C7DB-A4A4-F0937C516B4F}"/>
          </ac:spMkLst>
        </pc:spChg>
        <pc:spChg chg="mod">
          <ac:chgData name="McHarg, Catherine" userId="88b8f76c-9ae3-4745-88eb-fe0667a22af5" providerId="ADAL" clId="{C72AFABE-A2F4-4E00-AEBB-688401BC7273}" dt="2024-12-10T11:09:43.661" v="1980" actId="20577"/>
          <ac:spMkLst>
            <pc:docMk/>
            <pc:sldMk cId="3123774928" sldId="362"/>
            <ac:spMk id="3" creationId="{CC8B34E8-5CB8-E62B-9220-43AD2693EAB6}"/>
          </ac:spMkLst>
        </pc:spChg>
      </pc:sldChg>
      <pc:sldChg chg="addSp modSp mod modNotesTx">
        <pc:chgData name="McHarg, Catherine" userId="88b8f76c-9ae3-4745-88eb-fe0667a22af5" providerId="ADAL" clId="{C72AFABE-A2F4-4E00-AEBB-688401BC7273}" dt="2024-12-11T11:03:59.107" v="3890" actId="14100"/>
        <pc:sldMkLst>
          <pc:docMk/>
          <pc:sldMk cId="16420875" sldId="373"/>
        </pc:sldMkLst>
        <pc:spChg chg="mod">
          <ac:chgData name="McHarg, Catherine" userId="88b8f76c-9ae3-4745-88eb-fe0667a22af5" providerId="ADAL" clId="{C72AFABE-A2F4-4E00-AEBB-688401BC7273}" dt="2024-12-11T11:02:43.048" v="3844" actId="20577"/>
          <ac:spMkLst>
            <pc:docMk/>
            <pc:sldMk cId="16420875" sldId="373"/>
            <ac:spMk id="2" creationId="{4D18C92D-EAA2-9B88-033F-C439BE08060A}"/>
          </ac:spMkLst>
        </pc:spChg>
        <pc:spChg chg="mod">
          <ac:chgData name="McHarg, Catherine" userId="88b8f76c-9ae3-4745-88eb-fe0667a22af5" providerId="ADAL" clId="{C72AFABE-A2F4-4E00-AEBB-688401BC7273}" dt="2024-12-11T11:02:58.671" v="3855" actId="20577"/>
          <ac:spMkLst>
            <pc:docMk/>
            <pc:sldMk cId="16420875" sldId="373"/>
            <ac:spMk id="3" creationId="{7AD042BC-5EA1-D2C1-B5C1-6838CDE918D5}"/>
          </ac:spMkLst>
        </pc:spChg>
        <pc:spChg chg="mod">
          <ac:chgData name="McHarg, Catherine" userId="88b8f76c-9ae3-4745-88eb-fe0667a22af5" providerId="ADAL" clId="{C72AFABE-A2F4-4E00-AEBB-688401BC7273}" dt="2024-12-10T10:50:02.314" v="1623" actId="962"/>
          <ac:spMkLst>
            <pc:docMk/>
            <pc:sldMk cId="16420875" sldId="373"/>
            <ac:spMk id="8" creationId="{631F291D-EAD6-F0CE-A841-AF9657AEC9AF}"/>
          </ac:spMkLst>
        </pc:spChg>
        <pc:spChg chg="mod">
          <ac:chgData name="McHarg, Catherine" userId="88b8f76c-9ae3-4745-88eb-fe0667a22af5" providerId="ADAL" clId="{C72AFABE-A2F4-4E00-AEBB-688401BC7273}" dt="2024-12-11T11:03:59.107" v="3890" actId="14100"/>
          <ac:spMkLst>
            <pc:docMk/>
            <pc:sldMk cId="16420875" sldId="373"/>
            <ac:spMk id="13" creationId="{E6B5C217-5713-79CF-8388-95F20B967018}"/>
          </ac:spMkLst>
        </pc:spChg>
        <pc:spChg chg="mod">
          <ac:chgData name="McHarg, Catherine" userId="88b8f76c-9ae3-4745-88eb-fe0667a22af5" providerId="ADAL" clId="{C72AFABE-A2F4-4E00-AEBB-688401BC7273}" dt="2024-12-11T11:03:08.345" v="3866" actId="14100"/>
          <ac:spMkLst>
            <pc:docMk/>
            <pc:sldMk cId="16420875" sldId="373"/>
            <ac:spMk id="15" creationId="{4B1EE3DA-68AC-F74D-E5BD-EB850DD9E511}"/>
          </ac:spMkLst>
        </pc:spChg>
        <pc:spChg chg="mod">
          <ac:chgData name="McHarg, Catherine" userId="88b8f76c-9ae3-4745-88eb-fe0667a22af5" providerId="ADAL" clId="{C72AFABE-A2F4-4E00-AEBB-688401BC7273}" dt="2024-12-10T10:50:08.137" v="1627" actId="962"/>
          <ac:spMkLst>
            <pc:docMk/>
            <pc:sldMk cId="16420875" sldId="373"/>
            <ac:spMk id="34" creationId="{1BAD8FD2-2290-4528-59FB-86877943E15D}"/>
          </ac:spMkLst>
        </pc:spChg>
        <pc:picChg chg="add mod">
          <ac:chgData name="McHarg, Catherine" userId="88b8f76c-9ae3-4745-88eb-fe0667a22af5" providerId="ADAL" clId="{C72AFABE-A2F4-4E00-AEBB-688401BC7273}" dt="2024-12-10T11:05:54.142" v="1974" actId="962"/>
          <ac:picMkLst>
            <pc:docMk/>
            <pc:sldMk cId="16420875" sldId="373"/>
            <ac:picMk id="4" creationId="{7123F401-0466-166C-28AE-56636226746E}"/>
          </ac:picMkLst>
        </pc:picChg>
        <pc:picChg chg="mod modCrop">
          <ac:chgData name="McHarg, Catherine" userId="88b8f76c-9ae3-4745-88eb-fe0667a22af5" providerId="ADAL" clId="{C72AFABE-A2F4-4E00-AEBB-688401BC7273}" dt="2024-12-10T10:49:52.939" v="1619" actId="962"/>
          <ac:picMkLst>
            <pc:docMk/>
            <pc:sldMk cId="16420875" sldId="373"/>
            <ac:picMk id="40" creationId="{CFEDAE33-0FBF-81EF-D81E-3D37CFAE708F}"/>
          </ac:picMkLst>
        </pc:picChg>
      </pc:sldChg>
      <pc:sldChg chg="modSp mod">
        <pc:chgData name="McHarg, Catherine" userId="88b8f76c-9ae3-4745-88eb-fe0667a22af5" providerId="ADAL" clId="{C72AFABE-A2F4-4E00-AEBB-688401BC7273}" dt="2024-12-11T10:56:43.095" v="3804" actId="20577"/>
        <pc:sldMkLst>
          <pc:docMk/>
          <pc:sldMk cId="3540978159" sldId="379"/>
        </pc:sldMkLst>
        <pc:spChg chg="mod">
          <ac:chgData name="McHarg, Catherine" userId="88b8f76c-9ae3-4745-88eb-fe0667a22af5" providerId="ADAL" clId="{C72AFABE-A2F4-4E00-AEBB-688401BC7273}" dt="2024-12-11T10:56:43.095" v="3804" actId="20577"/>
          <ac:spMkLst>
            <pc:docMk/>
            <pc:sldMk cId="3540978159" sldId="379"/>
            <ac:spMk id="2" creationId="{84663281-1971-05B3-77E4-B7739B2A869D}"/>
          </ac:spMkLst>
        </pc:spChg>
      </pc:sldChg>
      <pc:sldChg chg="addSp delSp modSp mod delCm">
        <pc:chgData name="McHarg, Catherine" userId="88b8f76c-9ae3-4745-88eb-fe0667a22af5" providerId="ADAL" clId="{C72AFABE-A2F4-4E00-AEBB-688401BC7273}" dt="2024-12-10T11:03:51.095" v="1969" actId="962"/>
        <pc:sldMkLst>
          <pc:docMk/>
          <pc:sldMk cId="1230602658" sldId="382"/>
        </pc:sldMkLst>
        <pc:spChg chg="mod ord">
          <ac:chgData name="McHarg, Catherine" userId="88b8f76c-9ae3-4745-88eb-fe0667a22af5" providerId="ADAL" clId="{C72AFABE-A2F4-4E00-AEBB-688401BC7273}" dt="2024-12-10T11:03:30.039" v="1968" actId="13244"/>
          <ac:spMkLst>
            <pc:docMk/>
            <pc:sldMk cId="1230602658" sldId="382"/>
            <ac:spMk id="8" creationId="{951F253B-43E5-7D0A-00F5-088D17AAB078}"/>
          </ac:spMkLst>
        </pc:spChg>
        <pc:spChg chg="ord">
          <ac:chgData name="McHarg, Catherine" userId="88b8f76c-9ae3-4745-88eb-fe0667a22af5" providerId="ADAL" clId="{C72AFABE-A2F4-4E00-AEBB-688401BC7273}" dt="2024-12-10T11:03:23.926" v="1967" actId="13244"/>
          <ac:spMkLst>
            <pc:docMk/>
            <pc:sldMk cId="1230602658" sldId="382"/>
            <ac:spMk id="19" creationId="{209804FD-73D1-8AAC-D2D7-62ADF12676AA}"/>
          </ac:spMkLst>
        </pc:spChg>
        <pc:spChg chg="add del mod ord">
          <ac:chgData name="McHarg, Catherine" userId="88b8f76c-9ae3-4745-88eb-fe0667a22af5" providerId="ADAL" clId="{C72AFABE-A2F4-4E00-AEBB-688401BC7273}" dt="2024-12-10T10:39:41.079" v="1089" actId="962"/>
          <ac:spMkLst>
            <pc:docMk/>
            <pc:sldMk cId="1230602658" sldId="382"/>
            <ac:spMk id="20" creationId="{918D7B7A-DF15-99E9-7257-C15C9BA784E0}"/>
          </ac:spMkLst>
        </pc:spChg>
        <pc:spChg chg="mod">
          <ac:chgData name="McHarg, Catherine" userId="88b8f76c-9ae3-4745-88eb-fe0667a22af5" providerId="ADAL" clId="{C72AFABE-A2F4-4E00-AEBB-688401BC7273}" dt="2024-12-10T10:40:13.437" v="1098" actId="962"/>
          <ac:spMkLst>
            <pc:docMk/>
            <pc:sldMk cId="1230602658" sldId="382"/>
            <ac:spMk id="22" creationId="{2CF6B354-8C83-659C-E129-0F5AB2D86307}"/>
          </ac:spMkLst>
        </pc:spChg>
        <pc:spChg chg="mod">
          <ac:chgData name="McHarg, Catherine" userId="88b8f76c-9ae3-4745-88eb-fe0667a22af5" providerId="ADAL" clId="{C72AFABE-A2F4-4E00-AEBB-688401BC7273}" dt="2024-12-10T10:39:55.922" v="1093" actId="962"/>
          <ac:spMkLst>
            <pc:docMk/>
            <pc:sldMk cId="1230602658" sldId="382"/>
            <ac:spMk id="24" creationId="{52AE87EA-7095-D3CB-E8EF-ADA76D57C860}"/>
          </ac:spMkLst>
        </pc:spChg>
        <pc:spChg chg="mod">
          <ac:chgData name="McHarg, Catherine" userId="88b8f76c-9ae3-4745-88eb-fe0667a22af5" providerId="ADAL" clId="{C72AFABE-A2F4-4E00-AEBB-688401BC7273}" dt="2024-12-10T10:40:08.396" v="1097" actId="962"/>
          <ac:spMkLst>
            <pc:docMk/>
            <pc:sldMk cId="1230602658" sldId="382"/>
            <ac:spMk id="25" creationId="{32040F7D-4639-66A2-ACC0-9D602597F67F}"/>
          </ac:spMkLst>
        </pc:spChg>
        <pc:spChg chg="mod">
          <ac:chgData name="McHarg, Catherine" userId="88b8f76c-9ae3-4745-88eb-fe0667a22af5" providerId="ADAL" clId="{C72AFABE-A2F4-4E00-AEBB-688401BC7273}" dt="2024-12-10T10:55:42.688" v="1752" actId="962"/>
          <ac:spMkLst>
            <pc:docMk/>
            <pc:sldMk cId="1230602658" sldId="382"/>
            <ac:spMk id="26" creationId="{3F93D4FD-1B46-4842-995A-0283562462D9}"/>
          </ac:spMkLst>
        </pc:spChg>
        <pc:spChg chg="mod">
          <ac:chgData name="McHarg, Catherine" userId="88b8f76c-9ae3-4745-88eb-fe0667a22af5" providerId="ADAL" clId="{C72AFABE-A2F4-4E00-AEBB-688401BC7273}" dt="2024-12-10T10:39:55.922" v="1093" actId="962"/>
          <ac:spMkLst>
            <pc:docMk/>
            <pc:sldMk cId="1230602658" sldId="382"/>
            <ac:spMk id="27" creationId="{BD0A183E-80AA-B800-1EA1-446CEF3F950E}"/>
          </ac:spMkLst>
        </pc:spChg>
        <pc:picChg chg="add del mod">
          <ac:chgData name="McHarg, Catherine" userId="88b8f76c-9ae3-4745-88eb-fe0667a22af5" providerId="ADAL" clId="{C72AFABE-A2F4-4E00-AEBB-688401BC7273}" dt="2024-12-09T15:49:17.633" v="101" actId="931"/>
          <ac:picMkLst>
            <pc:docMk/>
            <pc:sldMk cId="1230602658" sldId="382"/>
            <ac:picMk id="3" creationId="{D689490F-FF1C-787D-A9CC-3B7ED2AB704D}"/>
          </ac:picMkLst>
        </pc:picChg>
        <pc:picChg chg="add mod ord modCrop">
          <ac:chgData name="McHarg, Catherine" userId="88b8f76c-9ae3-4745-88eb-fe0667a22af5" providerId="ADAL" clId="{C72AFABE-A2F4-4E00-AEBB-688401BC7273}" dt="2024-12-09T15:51:10.512" v="203" actId="962"/>
          <ac:picMkLst>
            <pc:docMk/>
            <pc:sldMk cId="1230602658" sldId="382"/>
            <ac:picMk id="4" creationId="{80082977-FB1F-2DDF-88EC-A2DB8367E238}"/>
          </ac:picMkLst>
        </pc:picChg>
        <pc:picChg chg="mod">
          <ac:chgData name="McHarg, Catherine" userId="88b8f76c-9ae3-4745-88eb-fe0667a22af5" providerId="ADAL" clId="{C72AFABE-A2F4-4E00-AEBB-688401BC7273}" dt="2024-12-10T11:03:51.095" v="1969" actId="962"/>
          <ac:picMkLst>
            <pc:docMk/>
            <pc:sldMk cId="1230602658" sldId="382"/>
            <ac:picMk id="39" creationId="{9652FCF7-65ED-2FE9-FCF7-19FC5FC3AD5E}"/>
          </ac:picMkLst>
        </pc:picChg>
      </pc:sldChg>
      <pc:sldChg chg="del">
        <pc:chgData name="McHarg, Catherine" userId="88b8f76c-9ae3-4745-88eb-fe0667a22af5" providerId="ADAL" clId="{C72AFABE-A2F4-4E00-AEBB-688401BC7273}" dt="2024-12-10T09:42:16.316" v="926" actId="2696"/>
        <pc:sldMkLst>
          <pc:docMk/>
          <pc:sldMk cId="2933818459" sldId="485"/>
        </pc:sldMkLst>
      </pc:sldChg>
      <pc:sldChg chg="modSp mod modNotesTx">
        <pc:chgData name="McHarg, Catherine" userId="88b8f76c-9ae3-4745-88eb-fe0667a22af5" providerId="ADAL" clId="{C72AFABE-A2F4-4E00-AEBB-688401BC7273}" dt="2024-12-11T11:02:12.224" v="3831" actId="20577"/>
        <pc:sldMkLst>
          <pc:docMk/>
          <pc:sldMk cId="3837237641" sldId="490"/>
        </pc:sldMkLst>
        <pc:spChg chg="mod">
          <ac:chgData name="McHarg, Catherine" userId="88b8f76c-9ae3-4745-88eb-fe0667a22af5" providerId="ADAL" clId="{C72AFABE-A2F4-4E00-AEBB-688401BC7273}" dt="2024-12-11T11:02:12.224" v="3831" actId="20577"/>
          <ac:spMkLst>
            <pc:docMk/>
            <pc:sldMk cId="3837237641" sldId="490"/>
            <ac:spMk id="2" creationId="{98EC8C07-16A4-36CE-7980-81E8A04AA051}"/>
          </ac:spMkLst>
        </pc:spChg>
        <pc:spChg chg="mod">
          <ac:chgData name="McHarg, Catherine" userId="88b8f76c-9ae3-4745-88eb-fe0667a22af5" providerId="ADAL" clId="{C72AFABE-A2F4-4E00-AEBB-688401BC7273}" dt="2024-12-11T11:02:04.380" v="3829" actId="20577"/>
          <ac:spMkLst>
            <pc:docMk/>
            <pc:sldMk cId="3837237641" sldId="490"/>
            <ac:spMk id="3" creationId="{AF033E7B-F88A-E179-C98A-521280780580}"/>
          </ac:spMkLst>
        </pc:spChg>
        <pc:spChg chg="mod">
          <ac:chgData name="McHarg, Catherine" userId="88b8f76c-9ae3-4745-88eb-fe0667a22af5" providerId="ADAL" clId="{C72AFABE-A2F4-4E00-AEBB-688401BC7273}" dt="2024-12-10T10:58:54.549" v="1965" actId="207"/>
          <ac:spMkLst>
            <pc:docMk/>
            <pc:sldMk cId="3837237641" sldId="490"/>
            <ac:spMk id="4" creationId="{BFC8BFBC-052F-075B-1656-8DB3461982F6}"/>
          </ac:spMkLst>
        </pc:spChg>
        <pc:picChg chg="mod ord">
          <ac:chgData name="McHarg, Catherine" userId="88b8f76c-9ae3-4745-88eb-fe0667a22af5" providerId="ADAL" clId="{C72AFABE-A2F4-4E00-AEBB-688401BC7273}" dt="2024-12-10T10:48:39.133" v="1539" actId="962"/>
          <ac:picMkLst>
            <pc:docMk/>
            <pc:sldMk cId="3837237641" sldId="490"/>
            <ac:picMk id="5" creationId="{184393EC-EFBE-E026-3451-7B38221D72C7}"/>
          </ac:picMkLst>
        </pc:picChg>
        <pc:picChg chg="mod">
          <ac:chgData name="McHarg, Catherine" userId="88b8f76c-9ae3-4745-88eb-fe0667a22af5" providerId="ADAL" clId="{C72AFABE-A2F4-4E00-AEBB-688401BC7273}" dt="2024-12-09T16:15:54.086" v="817" actId="962"/>
          <ac:picMkLst>
            <pc:docMk/>
            <pc:sldMk cId="3837237641" sldId="490"/>
            <ac:picMk id="7" creationId="{25AE89C3-88D4-B7DD-3B38-5F8DC25D6570}"/>
          </ac:picMkLst>
        </pc:picChg>
      </pc:sldChg>
      <pc:sldChg chg="addSp delSp modSp del mod modClrScheme chgLayout">
        <pc:chgData name="McHarg, Catherine" userId="88b8f76c-9ae3-4745-88eb-fe0667a22af5" providerId="ADAL" clId="{C72AFABE-A2F4-4E00-AEBB-688401BC7273}" dt="2024-12-10T10:07:49.470" v="939" actId="47"/>
        <pc:sldMkLst>
          <pc:docMk/>
          <pc:sldMk cId="549090913" sldId="499"/>
        </pc:sldMkLst>
        <pc:spChg chg="mod ord">
          <ac:chgData name="McHarg, Catherine" userId="88b8f76c-9ae3-4745-88eb-fe0667a22af5" providerId="ADAL" clId="{C72AFABE-A2F4-4E00-AEBB-688401BC7273}" dt="2024-12-09T16:06:10.535" v="626" actId="14100"/>
          <ac:spMkLst>
            <pc:docMk/>
            <pc:sldMk cId="549090913" sldId="499"/>
            <ac:spMk id="2" creationId="{31963A0B-3D9D-ADCD-BA7C-C87DF0FC1E42}"/>
          </ac:spMkLst>
        </pc:spChg>
        <pc:spChg chg="mod ord">
          <ac:chgData name="McHarg, Catherine" userId="88b8f76c-9ae3-4745-88eb-fe0667a22af5" providerId="ADAL" clId="{C72AFABE-A2F4-4E00-AEBB-688401BC7273}" dt="2024-12-09T16:06:51.515" v="637" actId="14100"/>
          <ac:spMkLst>
            <pc:docMk/>
            <pc:sldMk cId="549090913" sldId="499"/>
            <ac:spMk id="3" creationId="{D3145F46-D2D8-5136-78CA-D5211297D1A0}"/>
          </ac:spMkLst>
        </pc:spChg>
        <pc:spChg chg="add mod ord">
          <ac:chgData name="McHarg, Catherine" userId="88b8f76c-9ae3-4745-88eb-fe0667a22af5" providerId="ADAL" clId="{C72AFABE-A2F4-4E00-AEBB-688401BC7273}" dt="2024-12-09T16:05:21.995" v="619" actId="700"/>
          <ac:spMkLst>
            <pc:docMk/>
            <pc:sldMk cId="549090913" sldId="499"/>
            <ac:spMk id="4" creationId="{6C8095D9-0392-EC71-01A3-88731C0B7C5D}"/>
          </ac:spMkLst>
        </pc:spChg>
        <pc:spChg chg="add mod ord">
          <ac:chgData name="McHarg, Catherine" userId="88b8f76c-9ae3-4745-88eb-fe0667a22af5" providerId="ADAL" clId="{C72AFABE-A2F4-4E00-AEBB-688401BC7273}" dt="2024-12-09T16:05:52.852" v="625" actId="1076"/>
          <ac:spMkLst>
            <pc:docMk/>
            <pc:sldMk cId="549090913" sldId="499"/>
            <ac:spMk id="5" creationId="{6574F654-342A-B819-BE12-8C09196448BB}"/>
          </ac:spMkLst>
        </pc:spChg>
        <pc:spChg chg="add mod ord">
          <ac:chgData name="McHarg, Catherine" userId="88b8f76c-9ae3-4745-88eb-fe0667a22af5" providerId="ADAL" clId="{C72AFABE-A2F4-4E00-AEBB-688401BC7273}" dt="2024-12-09T16:05:52.852" v="625" actId="1076"/>
          <ac:spMkLst>
            <pc:docMk/>
            <pc:sldMk cId="549090913" sldId="499"/>
            <ac:spMk id="6" creationId="{61784F2C-777F-1F68-7095-5CD0387F0BAB}"/>
          </ac:spMkLst>
        </pc:spChg>
        <pc:spChg chg="mod">
          <ac:chgData name="McHarg, Catherine" userId="88b8f76c-9ae3-4745-88eb-fe0667a22af5" providerId="ADAL" clId="{C72AFABE-A2F4-4E00-AEBB-688401BC7273}" dt="2024-12-09T16:09:45.119" v="657" actId="27636"/>
          <ac:spMkLst>
            <pc:docMk/>
            <pc:sldMk cId="549090913" sldId="499"/>
            <ac:spMk id="15" creationId="{62293367-CAB3-0827-7B54-03D1A38B5010}"/>
          </ac:spMkLst>
        </pc:spChg>
        <pc:grpChg chg="del">
          <ac:chgData name="McHarg, Catherine" userId="88b8f76c-9ae3-4745-88eb-fe0667a22af5" providerId="ADAL" clId="{C72AFABE-A2F4-4E00-AEBB-688401BC7273}" dt="2024-12-09T16:05:35.861" v="622" actId="478"/>
          <ac:grpSpMkLst>
            <pc:docMk/>
            <pc:sldMk cId="549090913" sldId="499"/>
            <ac:grpSpMk id="10" creationId="{073ECDD7-EBFC-E6D6-797C-E2346B2EDE9C}"/>
          </ac:grpSpMkLst>
        </pc:grpChg>
        <pc:grpChg chg="mod">
          <ac:chgData name="McHarg, Catherine" userId="88b8f76c-9ae3-4745-88eb-fe0667a22af5" providerId="ADAL" clId="{C72AFABE-A2F4-4E00-AEBB-688401BC7273}" dt="2024-12-09T16:06:30.785" v="629" actId="14100"/>
          <ac:grpSpMkLst>
            <pc:docMk/>
            <pc:sldMk cId="549090913" sldId="499"/>
            <ac:grpSpMk id="13" creationId="{49D94CC2-3BDB-5F39-6B22-E51B77523BEA}"/>
          </ac:grpSpMkLst>
        </pc:grpChg>
        <pc:picChg chg="del">
          <ac:chgData name="McHarg, Catherine" userId="88b8f76c-9ae3-4745-88eb-fe0667a22af5" providerId="ADAL" clId="{C72AFABE-A2F4-4E00-AEBB-688401BC7273}" dt="2024-12-09T16:05:17.741" v="618" actId="478"/>
          <ac:picMkLst>
            <pc:docMk/>
            <pc:sldMk cId="549090913" sldId="499"/>
            <ac:picMk id="9" creationId="{1939FAB2-D52C-F4ED-9AFA-049CFFE659A7}"/>
          </ac:picMkLst>
        </pc:picChg>
      </pc:sldChg>
      <pc:sldChg chg="modSp mod">
        <pc:chgData name="McHarg, Catherine" userId="88b8f76c-9ae3-4745-88eb-fe0667a22af5" providerId="ADAL" clId="{C72AFABE-A2F4-4E00-AEBB-688401BC7273}" dt="2024-12-11T10:58:11.583" v="3809" actId="14100"/>
        <pc:sldMkLst>
          <pc:docMk/>
          <pc:sldMk cId="1316057529" sldId="513"/>
        </pc:sldMkLst>
        <pc:spChg chg="mod">
          <ac:chgData name="McHarg, Catherine" userId="88b8f76c-9ae3-4745-88eb-fe0667a22af5" providerId="ADAL" clId="{C72AFABE-A2F4-4E00-AEBB-688401BC7273}" dt="2024-12-11T10:58:05.936" v="3808" actId="14100"/>
          <ac:spMkLst>
            <pc:docMk/>
            <pc:sldMk cId="1316057529" sldId="513"/>
            <ac:spMk id="3" creationId="{AC0BB89E-0788-3530-0AA9-BAE8AA5B23C7}"/>
          </ac:spMkLst>
        </pc:spChg>
        <pc:spChg chg="mod">
          <ac:chgData name="McHarg, Catherine" userId="88b8f76c-9ae3-4745-88eb-fe0667a22af5" providerId="ADAL" clId="{C72AFABE-A2F4-4E00-AEBB-688401BC7273}" dt="2024-12-11T10:58:05.936" v="3808" actId="14100"/>
          <ac:spMkLst>
            <pc:docMk/>
            <pc:sldMk cId="1316057529" sldId="513"/>
            <ac:spMk id="4" creationId="{391F7784-A203-07D0-9D40-5DDD92873C24}"/>
          </ac:spMkLst>
        </pc:spChg>
        <pc:spChg chg="mod">
          <ac:chgData name="McHarg, Catherine" userId="88b8f76c-9ae3-4745-88eb-fe0667a22af5" providerId="ADAL" clId="{C72AFABE-A2F4-4E00-AEBB-688401BC7273}" dt="2024-12-11T10:58:05.936" v="3808" actId="14100"/>
          <ac:spMkLst>
            <pc:docMk/>
            <pc:sldMk cId="1316057529" sldId="513"/>
            <ac:spMk id="5" creationId="{4A79FA91-F4CB-C089-0965-11125BAEEC96}"/>
          </ac:spMkLst>
        </pc:spChg>
        <pc:spChg chg="mod">
          <ac:chgData name="McHarg, Catherine" userId="88b8f76c-9ae3-4745-88eb-fe0667a22af5" providerId="ADAL" clId="{C72AFABE-A2F4-4E00-AEBB-688401BC7273}" dt="2024-12-11T10:58:11.583" v="3809" actId="14100"/>
          <ac:spMkLst>
            <pc:docMk/>
            <pc:sldMk cId="1316057529" sldId="513"/>
            <ac:spMk id="8" creationId="{5121AE6F-61CF-351E-AB90-F044CAFE2228}"/>
          </ac:spMkLst>
        </pc:spChg>
        <pc:spChg chg="mod">
          <ac:chgData name="McHarg, Catherine" userId="88b8f76c-9ae3-4745-88eb-fe0667a22af5" providerId="ADAL" clId="{C72AFABE-A2F4-4E00-AEBB-688401BC7273}" dt="2024-12-11T10:58:05.936" v="3808" actId="14100"/>
          <ac:spMkLst>
            <pc:docMk/>
            <pc:sldMk cId="1316057529" sldId="513"/>
            <ac:spMk id="9" creationId="{77F5A346-8148-3872-B12B-0548AE95BC37}"/>
          </ac:spMkLst>
        </pc:spChg>
        <pc:spChg chg="mod">
          <ac:chgData name="McHarg, Catherine" userId="88b8f76c-9ae3-4745-88eb-fe0667a22af5" providerId="ADAL" clId="{C72AFABE-A2F4-4E00-AEBB-688401BC7273}" dt="2024-12-11T10:58:05.936" v="3808" actId="14100"/>
          <ac:spMkLst>
            <pc:docMk/>
            <pc:sldMk cId="1316057529" sldId="513"/>
            <ac:spMk id="10" creationId="{D35CA173-5D66-756A-D6D0-918B7B4DE4E2}"/>
          </ac:spMkLst>
        </pc:spChg>
        <pc:spChg chg="mod">
          <ac:chgData name="McHarg, Catherine" userId="88b8f76c-9ae3-4745-88eb-fe0667a22af5" providerId="ADAL" clId="{C72AFABE-A2F4-4E00-AEBB-688401BC7273}" dt="2024-12-11T10:58:05.936" v="3808" actId="14100"/>
          <ac:spMkLst>
            <pc:docMk/>
            <pc:sldMk cId="1316057529" sldId="513"/>
            <ac:spMk id="11" creationId="{8BF42BBF-6A0F-D91A-A764-356E69AF521E}"/>
          </ac:spMkLst>
        </pc:spChg>
        <pc:picChg chg="mod">
          <ac:chgData name="McHarg, Catherine" userId="88b8f76c-9ae3-4745-88eb-fe0667a22af5" providerId="ADAL" clId="{C72AFABE-A2F4-4E00-AEBB-688401BC7273}" dt="2024-12-11T10:58:05.936" v="3808" actId="14100"/>
          <ac:picMkLst>
            <pc:docMk/>
            <pc:sldMk cId="1316057529" sldId="513"/>
            <ac:picMk id="7" creationId="{FB2DB03F-AD78-DBF3-1984-2046B342E0A9}"/>
          </ac:picMkLst>
        </pc:picChg>
      </pc:sldChg>
      <pc:sldChg chg="addSp delSp modSp add del mod modClrScheme chgLayout">
        <pc:chgData name="McHarg, Catherine" userId="88b8f76c-9ae3-4745-88eb-fe0667a22af5" providerId="ADAL" clId="{C72AFABE-A2F4-4E00-AEBB-688401BC7273}" dt="2024-12-10T11:06:09.391" v="1976" actId="13244"/>
        <pc:sldMkLst>
          <pc:docMk/>
          <pc:sldMk cId="2446213329" sldId="514"/>
        </pc:sldMkLst>
        <pc:spChg chg="del mod ord">
          <ac:chgData name="McHarg, Catherine" userId="88b8f76c-9ae3-4745-88eb-fe0667a22af5" providerId="ADAL" clId="{C72AFABE-A2F4-4E00-AEBB-688401BC7273}" dt="2024-12-10T10:31:48.560" v="984" actId="478"/>
          <ac:spMkLst>
            <pc:docMk/>
            <pc:sldMk cId="2446213329" sldId="514"/>
            <ac:spMk id="2" creationId="{D1E5717C-E32E-4B9A-01B5-F397E4254A0A}"/>
          </ac:spMkLst>
        </pc:spChg>
        <pc:spChg chg="mod">
          <ac:chgData name="McHarg, Catherine" userId="88b8f76c-9ae3-4745-88eb-fe0667a22af5" providerId="ADAL" clId="{C72AFABE-A2F4-4E00-AEBB-688401BC7273}" dt="2024-12-10T10:51:55.631" v="1654" actId="164"/>
          <ac:spMkLst>
            <pc:docMk/>
            <pc:sldMk cId="2446213329" sldId="514"/>
            <ac:spMk id="3" creationId="{D96880A3-D1BD-D92B-9C92-3D6EEC99ACAA}"/>
          </ac:spMkLst>
        </pc:spChg>
        <pc:spChg chg="del">
          <ac:chgData name="McHarg, Catherine" userId="88b8f76c-9ae3-4745-88eb-fe0667a22af5" providerId="ADAL" clId="{C72AFABE-A2F4-4E00-AEBB-688401BC7273}" dt="2024-12-10T10:31:20.013" v="980" actId="478"/>
          <ac:spMkLst>
            <pc:docMk/>
            <pc:sldMk cId="2446213329" sldId="514"/>
            <ac:spMk id="4" creationId="{E2C42790-FE4C-DAAA-572F-EC67CF8FA72E}"/>
          </ac:spMkLst>
        </pc:spChg>
        <pc:spChg chg="mod">
          <ac:chgData name="McHarg, Catherine" userId="88b8f76c-9ae3-4745-88eb-fe0667a22af5" providerId="ADAL" clId="{C72AFABE-A2F4-4E00-AEBB-688401BC7273}" dt="2024-12-10T10:35:26.010" v="1039" actId="20577"/>
          <ac:spMkLst>
            <pc:docMk/>
            <pc:sldMk cId="2446213329" sldId="514"/>
            <ac:spMk id="5" creationId="{392B8B53-4691-F366-AAFC-BD21897439A0}"/>
          </ac:spMkLst>
        </pc:spChg>
        <pc:spChg chg="del mod">
          <ac:chgData name="McHarg, Catherine" userId="88b8f76c-9ae3-4745-88eb-fe0667a22af5" providerId="ADAL" clId="{C72AFABE-A2F4-4E00-AEBB-688401BC7273}" dt="2024-12-10T10:33:36.971" v="1015" actId="478"/>
          <ac:spMkLst>
            <pc:docMk/>
            <pc:sldMk cId="2446213329" sldId="514"/>
            <ac:spMk id="15" creationId="{0C364AC4-C311-EFAB-09DA-5B0239FBC7E4}"/>
          </ac:spMkLst>
        </pc:spChg>
        <pc:spChg chg="add del mod ord">
          <ac:chgData name="McHarg, Catherine" userId="88b8f76c-9ae3-4745-88eb-fe0667a22af5" providerId="ADAL" clId="{C72AFABE-A2F4-4E00-AEBB-688401BC7273}" dt="2024-12-10T10:24:48.728" v="960" actId="700"/>
          <ac:spMkLst>
            <pc:docMk/>
            <pc:sldMk cId="2446213329" sldId="514"/>
            <ac:spMk id="16" creationId="{2367E756-058F-9713-BF97-DA0FDA39537F}"/>
          </ac:spMkLst>
        </pc:spChg>
        <pc:spChg chg="add del mod ord">
          <ac:chgData name="McHarg, Catherine" userId="88b8f76c-9ae3-4745-88eb-fe0667a22af5" providerId="ADAL" clId="{C72AFABE-A2F4-4E00-AEBB-688401BC7273}" dt="2024-12-10T10:24:48.728" v="960" actId="700"/>
          <ac:spMkLst>
            <pc:docMk/>
            <pc:sldMk cId="2446213329" sldId="514"/>
            <ac:spMk id="17" creationId="{7521046D-B91E-540B-B79A-7F08B928804D}"/>
          </ac:spMkLst>
        </pc:spChg>
        <pc:spChg chg="add del mod ord">
          <ac:chgData name="McHarg, Catherine" userId="88b8f76c-9ae3-4745-88eb-fe0667a22af5" providerId="ADAL" clId="{C72AFABE-A2F4-4E00-AEBB-688401BC7273}" dt="2024-12-10T10:24:48.728" v="960" actId="700"/>
          <ac:spMkLst>
            <pc:docMk/>
            <pc:sldMk cId="2446213329" sldId="514"/>
            <ac:spMk id="18" creationId="{E3C8C910-83A7-0D01-AE16-0830F398B80B}"/>
          </ac:spMkLst>
        </pc:spChg>
        <pc:spChg chg="add del mod ord">
          <ac:chgData name="McHarg, Catherine" userId="88b8f76c-9ae3-4745-88eb-fe0667a22af5" providerId="ADAL" clId="{C72AFABE-A2F4-4E00-AEBB-688401BC7273}" dt="2024-12-10T10:24:48.728" v="960" actId="700"/>
          <ac:spMkLst>
            <pc:docMk/>
            <pc:sldMk cId="2446213329" sldId="514"/>
            <ac:spMk id="19" creationId="{A38AA9C9-23A9-55DE-38BB-807492CBC79D}"/>
          </ac:spMkLst>
        </pc:spChg>
        <pc:spChg chg="add del mod ord">
          <ac:chgData name="McHarg, Catherine" userId="88b8f76c-9ae3-4745-88eb-fe0667a22af5" providerId="ADAL" clId="{C72AFABE-A2F4-4E00-AEBB-688401BC7273}" dt="2024-12-10T10:24:47.578" v="959" actId="700"/>
          <ac:spMkLst>
            <pc:docMk/>
            <pc:sldMk cId="2446213329" sldId="514"/>
            <ac:spMk id="20" creationId="{1DECFDC4-85ED-922F-6811-D3D95F0AD049}"/>
          </ac:spMkLst>
        </pc:spChg>
        <pc:spChg chg="add del mod ord">
          <ac:chgData name="McHarg, Catherine" userId="88b8f76c-9ae3-4745-88eb-fe0667a22af5" providerId="ADAL" clId="{C72AFABE-A2F4-4E00-AEBB-688401BC7273}" dt="2024-12-10T10:24:47.578" v="959" actId="700"/>
          <ac:spMkLst>
            <pc:docMk/>
            <pc:sldMk cId="2446213329" sldId="514"/>
            <ac:spMk id="21" creationId="{B7B684F2-3AA6-A693-7B5D-4659D9AFD832}"/>
          </ac:spMkLst>
        </pc:spChg>
        <pc:spChg chg="add del mod ord">
          <ac:chgData name="McHarg, Catherine" userId="88b8f76c-9ae3-4745-88eb-fe0667a22af5" providerId="ADAL" clId="{C72AFABE-A2F4-4E00-AEBB-688401BC7273}" dt="2024-12-10T10:24:47.578" v="959" actId="700"/>
          <ac:spMkLst>
            <pc:docMk/>
            <pc:sldMk cId="2446213329" sldId="514"/>
            <ac:spMk id="22" creationId="{74968514-FDD2-92F4-9054-2D043787E8E7}"/>
          </ac:spMkLst>
        </pc:spChg>
        <pc:spChg chg="add del mod ord">
          <ac:chgData name="McHarg, Catherine" userId="88b8f76c-9ae3-4745-88eb-fe0667a22af5" providerId="ADAL" clId="{C72AFABE-A2F4-4E00-AEBB-688401BC7273}" dt="2024-12-10T10:24:47.578" v="959" actId="700"/>
          <ac:spMkLst>
            <pc:docMk/>
            <pc:sldMk cId="2446213329" sldId="514"/>
            <ac:spMk id="23" creationId="{1E2BC958-3A09-43E8-8ACC-7571CCD7E67E}"/>
          </ac:spMkLst>
        </pc:spChg>
        <pc:spChg chg="add mod ord">
          <ac:chgData name="McHarg, Catherine" userId="88b8f76c-9ae3-4745-88eb-fe0667a22af5" providerId="ADAL" clId="{C72AFABE-A2F4-4E00-AEBB-688401BC7273}" dt="2024-12-10T11:06:04.455" v="1975" actId="13244"/>
          <ac:spMkLst>
            <pc:docMk/>
            <pc:sldMk cId="2446213329" sldId="514"/>
            <ac:spMk id="27" creationId="{113EA5E7-FFFA-37C7-47A6-88C7FF3B19CC}"/>
          </ac:spMkLst>
        </pc:spChg>
        <pc:spChg chg="add mod ord">
          <ac:chgData name="McHarg, Catherine" userId="88b8f76c-9ae3-4745-88eb-fe0667a22af5" providerId="ADAL" clId="{C72AFABE-A2F4-4E00-AEBB-688401BC7273}" dt="2024-12-10T11:06:09.391" v="1976" actId="13244"/>
          <ac:spMkLst>
            <pc:docMk/>
            <pc:sldMk cId="2446213329" sldId="514"/>
            <ac:spMk id="28" creationId="{0A3C4E7D-349B-2C2C-B625-67F34C8888B7}"/>
          </ac:spMkLst>
        </pc:spChg>
        <pc:grpChg chg="mod">
          <ac:chgData name="McHarg, Catherine" userId="88b8f76c-9ae3-4745-88eb-fe0667a22af5" providerId="ADAL" clId="{C72AFABE-A2F4-4E00-AEBB-688401BC7273}" dt="2024-12-10T10:34:24.574" v="1029" actId="1076"/>
          <ac:grpSpMkLst>
            <pc:docMk/>
            <pc:sldMk cId="2446213329" sldId="514"/>
            <ac:grpSpMk id="7" creationId="{82ED2554-DCF2-A2FC-DE13-EF5F03000993}"/>
          </ac:grpSpMkLst>
        </pc:grpChg>
        <pc:grpChg chg="del">
          <ac:chgData name="McHarg, Catherine" userId="88b8f76c-9ae3-4745-88eb-fe0667a22af5" providerId="ADAL" clId="{C72AFABE-A2F4-4E00-AEBB-688401BC7273}" dt="2024-12-10T10:31:21.075" v="981" actId="478"/>
          <ac:grpSpMkLst>
            <pc:docMk/>
            <pc:sldMk cId="2446213329" sldId="514"/>
            <ac:grpSpMk id="11" creationId="{2F22DDAD-EBFC-74A4-BDA3-D2FC384A42C7}"/>
          </ac:grpSpMkLst>
        </pc:grpChg>
        <pc:grpChg chg="add mod">
          <ac:chgData name="McHarg, Catherine" userId="88b8f76c-9ae3-4745-88eb-fe0667a22af5" providerId="ADAL" clId="{C72AFABE-A2F4-4E00-AEBB-688401BC7273}" dt="2024-12-10T10:52:09.635" v="1736" actId="962"/>
          <ac:grpSpMkLst>
            <pc:docMk/>
            <pc:sldMk cId="2446213329" sldId="514"/>
            <ac:grpSpMk id="29" creationId="{5896640A-A381-4B83-54C1-180DC888A811}"/>
          </ac:grpSpMkLst>
        </pc:grpChg>
        <pc:picChg chg="add del mod">
          <ac:chgData name="McHarg, Catherine" userId="88b8f76c-9ae3-4745-88eb-fe0667a22af5" providerId="ADAL" clId="{C72AFABE-A2F4-4E00-AEBB-688401BC7273}" dt="2024-12-10T10:51:55.631" v="1654" actId="164"/>
          <ac:picMkLst>
            <pc:docMk/>
            <pc:sldMk cId="2446213329" sldId="514"/>
            <ac:picMk id="6" creationId="{37F8539E-D867-964D-BADD-1032430C2307}"/>
          </ac:picMkLst>
        </pc:picChg>
        <pc:picChg chg="add del mod">
          <ac:chgData name="McHarg, Catherine" userId="88b8f76c-9ae3-4745-88eb-fe0667a22af5" providerId="ADAL" clId="{C72AFABE-A2F4-4E00-AEBB-688401BC7273}" dt="2024-12-10T10:24:46.112" v="956" actId="931"/>
          <ac:picMkLst>
            <pc:docMk/>
            <pc:sldMk cId="2446213329" sldId="514"/>
            <ac:picMk id="25" creationId="{E5F485E1-20B3-CD2E-F6A7-711454F198B2}"/>
          </ac:picMkLst>
        </pc:picChg>
      </pc:sldChg>
      <pc:sldChg chg="addSp delSp modSp mod">
        <pc:chgData name="McHarg, Catherine" userId="88b8f76c-9ae3-4745-88eb-fe0667a22af5" providerId="ADAL" clId="{C72AFABE-A2F4-4E00-AEBB-688401BC7273}" dt="2024-12-10T10:54:42.937" v="1751" actId="962"/>
        <pc:sldMkLst>
          <pc:docMk/>
          <pc:sldMk cId="1345347182" sldId="525"/>
        </pc:sldMkLst>
        <pc:spChg chg="mod ord topLvl">
          <ac:chgData name="McHarg, Catherine" userId="88b8f76c-9ae3-4745-88eb-fe0667a22af5" providerId="ADAL" clId="{C72AFABE-A2F4-4E00-AEBB-688401BC7273}" dt="2024-12-10T10:54:40.922" v="1749" actId="164"/>
          <ac:spMkLst>
            <pc:docMk/>
            <pc:sldMk cId="1345347182" sldId="525"/>
            <ac:spMk id="2" creationId="{AF0098C1-3E28-B68F-FBF5-ED9F3C29F578}"/>
          </ac:spMkLst>
        </pc:spChg>
        <pc:grpChg chg="add del mod">
          <ac:chgData name="McHarg, Catherine" userId="88b8f76c-9ae3-4745-88eb-fe0667a22af5" providerId="ADAL" clId="{C72AFABE-A2F4-4E00-AEBB-688401BC7273}" dt="2024-12-10T10:54:29.710" v="1746" actId="165"/>
          <ac:grpSpMkLst>
            <pc:docMk/>
            <pc:sldMk cId="1345347182" sldId="525"/>
            <ac:grpSpMk id="7" creationId="{55AAFB74-9DF3-510E-B3E9-F3546044C1F0}"/>
          </ac:grpSpMkLst>
        </pc:grpChg>
        <pc:grpChg chg="add mod">
          <ac:chgData name="McHarg, Catherine" userId="88b8f76c-9ae3-4745-88eb-fe0667a22af5" providerId="ADAL" clId="{C72AFABE-A2F4-4E00-AEBB-688401BC7273}" dt="2024-12-10T10:54:42.937" v="1751" actId="962"/>
          <ac:grpSpMkLst>
            <pc:docMk/>
            <pc:sldMk cId="1345347182" sldId="525"/>
            <ac:grpSpMk id="8" creationId="{B15B03DC-E4CB-9381-5504-B2A34D04922B}"/>
          </ac:grpSpMkLst>
        </pc:grpChg>
        <pc:picChg chg="del">
          <ac:chgData name="McHarg, Catherine" userId="88b8f76c-9ae3-4745-88eb-fe0667a22af5" providerId="ADAL" clId="{C72AFABE-A2F4-4E00-AEBB-688401BC7273}" dt="2024-12-10T10:29:34.452" v="966" actId="478"/>
          <ac:picMkLst>
            <pc:docMk/>
            <pc:sldMk cId="1345347182" sldId="525"/>
            <ac:picMk id="3" creationId="{D805AB6B-413F-2E83-1086-96D26A75CD10}"/>
          </ac:picMkLst>
        </pc:picChg>
        <pc:picChg chg="add mod topLvl">
          <ac:chgData name="McHarg, Catherine" userId="88b8f76c-9ae3-4745-88eb-fe0667a22af5" providerId="ADAL" clId="{C72AFABE-A2F4-4E00-AEBB-688401BC7273}" dt="2024-12-10T10:54:40.922" v="1749" actId="164"/>
          <ac:picMkLst>
            <pc:docMk/>
            <pc:sldMk cId="1345347182" sldId="525"/>
            <ac:picMk id="6" creationId="{5E57FCF6-28A8-0FA1-6C98-F4D4DBEB4175}"/>
          </ac:picMkLst>
        </pc:picChg>
      </pc:sldChg>
      <pc:sldChg chg="modSp mod modNotesTx">
        <pc:chgData name="McHarg, Catherine" userId="88b8f76c-9ae3-4745-88eb-fe0667a22af5" providerId="ADAL" clId="{C72AFABE-A2F4-4E00-AEBB-688401BC7273}" dt="2024-12-10T11:54:23.109" v="1983" actId="1076"/>
        <pc:sldMkLst>
          <pc:docMk/>
          <pc:sldMk cId="3638709302" sldId="529"/>
        </pc:sldMkLst>
        <pc:spChg chg="mod">
          <ac:chgData name="McHarg, Catherine" userId="88b8f76c-9ae3-4745-88eb-fe0667a22af5" providerId="ADAL" clId="{C72AFABE-A2F4-4E00-AEBB-688401BC7273}" dt="2024-12-10T11:04:30.433" v="1970" actId="14100"/>
          <ac:spMkLst>
            <pc:docMk/>
            <pc:sldMk cId="3638709302" sldId="529"/>
            <ac:spMk id="3" creationId="{7A96ACAF-F480-D299-D892-FD265CA6C499}"/>
          </ac:spMkLst>
        </pc:spChg>
        <pc:spChg chg="mod">
          <ac:chgData name="McHarg, Catherine" userId="88b8f76c-9ae3-4745-88eb-fe0667a22af5" providerId="ADAL" clId="{C72AFABE-A2F4-4E00-AEBB-688401BC7273}" dt="2024-12-10T10:55:48.251" v="1753" actId="962"/>
          <ac:spMkLst>
            <pc:docMk/>
            <pc:sldMk cId="3638709302" sldId="529"/>
            <ac:spMk id="4" creationId="{63E4FEB3-5111-6242-FB3F-70905D790FB6}"/>
          </ac:spMkLst>
        </pc:spChg>
        <pc:spChg chg="mod">
          <ac:chgData name="McHarg, Catherine" userId="88b8f76c-9ae3-4745-88eb-fe0667a22af5" providerId="ADAL" clId="{C72AFABE-A2F4-4E00-AEBB-688401BC7273}" dt="2024-12-10T10:40:56.987" v="1280" actId="962"/>
          <ac:spMkLst>
            <pc:docMk/>
            <pc:sldMk cId="3638709302" sldId="529"/>
            <ac:spMk id="8" creationId="{0ED311CC-C2C4-9B6F-3785-AFE4BB39004D}"/>
          </ac:spMkLst>
        </pc:spChg>
        <pc:spChg chg="mod ord">
          <ac:chgData name="McHarg, Catherine" userId="88b8f76c-9ae3-4745-88eb-fe0667a22af5" providerId="ADAL" clId="{C72AFABE-A2F4-4E00-AEBB-688401BC7273}" dt="2024-12-10T11:04:48.102" v="1971" actId="13244"/>
          <ac:spMkLst>
            <pc:docMk/>
            <pc:sldMk cId="3638709302" sldId="529"/>
            <ac:spMk id="9" creationId="{700D98C5-3090-6160-5C47-E7181E5E2CDA}"/>
          </ac:spMkLst>
        </pc:spChg>
        <pc:spChg chg="mod ord">
          <ac:chgData name="McHarg, Catherine" userId="88b8f76c-9ae3-4745-88eb-fe0667a22af5" providerId="ADAL" clId="{C72AFABE-A2F4-4E00-AEBB-688401BC7273}" dt="2024-12-10T11:04:51.590" v="1972" actId="13244"/>
          <ac:spMkLst>
            <pc:docMk/>
            <pc:sldMk cId="3638709302" sldId="529"/>
            <ac:spMk id="10" creationId="{6EBC7867-7C1B-0629-D51D-C8FAD15E5DCA}"/>
          </ac:spMkLst>
        </pc:spChg>
        <pc:spChg chg="mod">
          <ac:chgData name="McHarg, Catherine" userId="88b8f76c-9ae3-4745-88eb-fe0667a22af5" providerId="ADAL" clId="{C72AFABE-A2F4-4E00-AEBB-688401BC7273}" dt="2024-12-10T10:56:15.673" v="1845" actId="962"/>
          <ac:spMkLst>
            <pc:docMk/>
            <pc:sldMk cId="3638709302" sldId="529"/>
            <ac:spMk id="13" creationId="{E09C14E4-42CC-0CA0-09EB-73B05E246CD2}"/>
          </ac:spMkLst>
        </pc:spChg>
        <pc:spChg chg="mod ord">
          <ac:chgData name="McHarg, Catherine" userId="88b8f76c-9ae3-4745-88eb-fe0667a22af5" providerId="ADAL" clId="{C72AFABE-A2F4-4E00-AEBB-688401BC7273}" dt="2024-12-10T11:54:23.109" v="1983" actId="1076"/>
          <ac:spMkLst>
            <pc:docMk/>
            <pc:sldMk cId="3638709302" sldId="529"/>
            <ac:spMk id="14" creationId="{FD68FD02-1261-CF2B-6C22-92633A0F1CA1}"/>
          </ac:spMkLst>
        </pc:spChg>
        <pc:picChg chg="mod">
          <ac:chgData name="McHarg, Catherine" userId="88b8f76c-9ae3-4745-88eb-fe0667a22af5" providerId="ADAL" clId="{C72AFABE-A2F4-4E00-AEBB-688401BC7273}" dt="2024-12-10T10:40:47.810" v="1276" actId="962"/>
          <ac:picMkLst>
            <pc:docMk/>
            <pc:sldMk cId="3638709302" sldId="529"/>
            <ac:picMk id="12" creationId="{396BF8B0-D379-B4FC-4183-843333B50895}"/>
          </ac:picMkLst>
        </pc:picChg>
      </pc:sldChg>
      <pc:sldChg chg="addSp delSp modSp mod ord modClrScheme chgLayout modNotesTx">
        <pc:chgData name="McHarg, Catherine" userId="88b8f76c-9ae3-4745-88eb-fe0667a22af5" providerId="ADAL" clId="{C72AFABE-A2F4-4E00-AEBB-688401BC7273}" dt="2024-12-10T13:57:29.449" v="3260"/>
        <pc:sldMkLst>
          <pc:docMk/>
          <pc:sldMk cId="2275678557" sldId="530"/>
        </pc:sldMkLst>
        <pc:spChg chg="add del mod ord">
          <ac:chgData name="McHarg, Catherine" userId="88b8f76c-9ae3-4745-88eb-fe0667a22af5" providerId="ADAL" clId="{C72AFABE-A2F4-4E00-AEBB-688401BC7273}" dt="2024-12-09T15:46:37.912" v="64" actId="700"/>
          <ac:spMkLst>
            <pc:docMk/>
            <pc:sldMk cId="2275678557" sldId="530"/>
            <ac:spMk id="2" creationId="{A21421DD-FD1D-6869-06B9-9E418F55803C}"/>
          </ac:spMkLst>
        </pc:spChg>
        <pc:spChg chg="add del mod ord">
          <ac:chgData name="McHarg, Catherine" userId="88b8f76c-9ae3-4745-88eb-fe0667a22af5" providerId="ADAL" clId="{C72AFABE-A2F4-4E00-AEBB-688401BC7273}" dt="2024-12-09T15:46:54.642" v="65" actId="700"/>
          <ac:spMkLst>
            <pc:docMk/>
            <pc:sldMk cId="2275678557" sldId="530"/>
            <ac:spMk id="3" creationId="{CF00FB26-18DC-6B72-9F57-DB93DF2F4D3A}"/>
          </ac:spMkLst>
        </pc:spChg>
        <pc:spChg chg="add mod ord">
          <ac:chgData name="McHarg, Catherine" userId="88b8f76c-9ae3-4745-88eb-fe0667a22af5" providerId="ADAL" clId="{C72AFABE-A2F4-4E00-AEBB-688401BC7273}" dt="2024-12-10T10:57:27.966" v="1902" actId="962"/>
          <ac:spMkLst>
            <pc:docMk/>
            <pc:sldMk cId="2275678557" sldId="530"/>
            <ac:spMk id="4" creationId="{E54F876B-86F3-20FA-4CE8-11004B7A529F}"/>
          </ac:spMkLst>
        </pc:spChg>
        <pc:spChg chg="mod ord">
          <ac:chgData name="McHarg, Catherine" userId="88b8f76c-9ae3-4745-88eb-fe0667a22af5" providerId="ADAL" clId="{C72AFABE-A2F4-4E00-AEBB-688401BC7273}" dt="2024-12-09T15:46:54.642" v="65" actId="700"/>
          <ac:spMkLst>
            <pc:docMk/>
            <pc:sldMk cId="2275678557" sldId="530"/>
            <ac:spMk id="7" creationId="{2A4658C6-9B83-20EF-07FA-C3FB299CCFE4}"/>
          </ac:spMkLst>
        </pc:spChg>
        <pc:spChg chg="mod ord">
          <ac:chgData name="McHarg, Catherine" userId="88b8f76c-9ae3-4745-88eb-fe0667a22af5" providerId="ADAL" clId="{C72AFABE-A2F4-4E00-AEBB-688401BC7273}" dt="2024-12-09T15:46:54.642" v="65" actId="700"/>
          <ac:spMkLst>
            <pc:docMk/>
            <pc:sldMk cId="2275678557" sldId="530"/>
            <ac:spMk id="8" creationId="{951F253B-43E5-7D0A-00F5-088D17AAB078}"/>
          </ac:spMkLst>
        </pc:spChg>
        <pc:spChg chg="mod ord">
          <ac:chgData name="McHarg, Catherine" userId="88b8f76c-9ae3-4745-88eb-fe0667a22af5" providerId="ADAL" clId="{C72AFABE-A2F4-4E00-AEBB-688401BC7273}" dt="2024-12-10T10:42:19.426" v="1288" actId="962"/>
          <ac:spMkLst>
            <pc:docMk/>
            <pc:sldMk cId="2275678557" sldId="530"/>
            <ac:spMk id="15" creationId="{81B48804-DF34-39DB-7B12-123BFC291C55}"/>
          </ac:spMkLst>
        </pc:spChg>
        <pc:picChg chg="mod ord modCrop">
          <ac:chgData name="McHarg, Catherine" userId="88b8f76c-9ae3-4745-88eb-fe0667a22af5" providerId="ADAL" clId="{C72AFABE-A2F4-4E00-AEBB-688401BC7273}" dt="2024-12-09T15:52:33.302" v="372" actId="962"/>
          <ac:picMkLst>
            <pc:docMk/>
            <pc:sldMk cId="2275678557" sldId="530"/>
            <ac:picMk id="9" creationId="{17E7A942-15B8-3394-447D-35CD98673E6B}"/>
          </ac:picMkLst>
        </pc:picChg>
      </pc:sldChg>
      <pc:sldChg chg="addSp delSp modSp mod modClrScheme chgLayout modNotesTx">
        <pc:chgData name="McHarg, Catherine" userId="88b8f76c-9ae3-4745-88eb-fe0667a22af5" providerId="ADAL" clId="{C72AFABE-A2F4-4E00-AEBB-688401BC7273}" dt="2024-12-10T10:57:54.832" v="1953" actId="962"/>
        <pc:sldMkLst>
          <pc:docMk/>
          <pc:sldMk cId="3668426230" sldId="531"/>
        </pc:sldMkLst>
        <pc:spChg chg="add del mod ord">
          <ac:chgData name="McHarg, Catherine" userId="88b8f76c-9ae3-4745-88eb-fe0667a22af5" providerId="ADAL" clId="{C72AFABE-A2F4-4E00-AEBB-688401BC7273}" dt="2024-12-09T15:48:42.502" v="92" actId="478"/>
          <ac:spMkLst>
            <pc:docMk/>
            <pc:sldMk cId="3668426230" sldId="531"/>
            <ac:spMk id="2" creationId="{3223268F-0842-96CC-E015-D05CD74A5B96}"/>
          </ac:spMkLst>
        </pc:spChg>
        <pc:spChg chg="del mod ord">
          <ac:chgData name="McHarg, Catherine" userId="88b8f76c-9ae3-4745-88eb-fe0667a22af5" providerId="ADAL" clId="{C72AFABE-A2F4-4E00-AEBB-688401BC7273}" dt="2024-12-09T15:48:32.283" v="91" actId="700"/>
          <ac:spMkLst>
            <pc:docMk/>
            <pc:sldMk cId="3668426230" sldId="531"/>
            <ac:spMk id="3" creationId="{CF00FB26-18DC-6B72-9F57-DB93DF2F4D3A}"/>
          </ac:spMkLst>
        </pc:spChg>
        <pc:spChg chg="add del mod">
          <ac:chgData name="McHarg, Catherine" userId="88b8f76c-9ae3-4745-88eb-fe0667a22af5" providerId="ADAL" clId="{C72AFABE-A2F4-4E00-AEBB-688401BC7273}" dt="2024-12-09T15:48:51.802" v="94" actId="478"/>
          <ac:spMkLst>
            <pc:docMk/>
            <pc:sldMk cId="3668426230" sldId="531"/>
            <ac:spMk id="5" creationId="{CF3B57A0-5163-60D6-39F1-D16591E33BF0}"/>
          </ac:spMkLst>
        </pc:spChg>
        <pc:spChg chg="mod ord">
          <ac:chgData name="McHarg, Catherine" userId="88b8f76c-9ae3-4745-88eb-fe0667a22af5" providerId="ADAL" clId="{C72AFABE-A2F4-4E00-AEBB-688401BC7273}" dt="2024-12-09T15:48:32.283" v="91" actId="700"/>
          <ac:spMkLst>
            <pc:docMk/>
            <pc:sldMk cId="3668426230" sldId="531"/>
            <ac:spMk id="7" creationId="{2A4658C6-9B83-20EF-07FA-C3FB299CCFE4}"/>
          </ac:spMkLst>
        </pc:spChg>
        <pc:spChg chg="mod ord">
          <ac:chgData name="McHarg, Catherine" userId="88b8f76c-9ae3-4745-88eb-fe0667a22af5" providerId="ADAL" clId="{C72AFABE-A2F4-4E00-AEBB-688401BC7273}" dt="2024-12-09T15:48:32.283" v="91" actId="700"/>
          <ac:spMkLst>
            <pc:docMk/>
            <pc:sldMk cId="3668426230" sldId="531"/>
            <ac:spMk id="8" creationId="{951F253B-43E5-7D0A-00F5-088D17AAB078}"/>
          </ac:spMkLst>
        </pc:spChg>
        <pc:spChg chg="mod ord">
          <ac:chgData name="McHarg, Catherine" userId="88b8f76c-9ae3-4745-88eb-fe0667a22af5" providerId="ADAL" clId="{C72AFABE-A2F4-4E00-AEBB-688401BC7273}" dt="2024-12-10T10:57:48.454" v="1952" actId="962"/>
          <ac:spMkLst>
            <pc:docMk/>
            <pc:sldMk cId="3668426230" sldId="531"/>
            <ac:spMk id="10" creationId="{430F3249-D28F-3899-1372-07FEC7E21D5A}"/>
          </ac:spMkLst>
        </pc:spChg>
        <pc:spChg chg="add del mod">
          <ac:chgData name="McHarg, Catherine" userId="88b8f76c-9ae3-4745-88eb-fe0667a22af5" providerId="ADAL" clId="{C72AFABE-A2F4-4E00-AEBB-688401BC7273}" dt="2024-12-09T15:54:00.821" v="378" actId="478"/>
          <ac:spMkLst>
            <pc:docMk/>
            <pc:sldMk cId="3668426230" sldId="531"/>
            <ac:spMk id="11" creationId="{BAC42446-5F08-6F5B-E1A8-1DEC67551AE8}"/>
          </ac:spMkLst>
        </pc:spChg>
        <pc:spChg chg="add del mod">
          <ac:chgData name="McHarg, Catherine" userId="88b8f76c-9ae3-4745-88eb-fe0667a22af5" providerId="ADAL" clId="{C72AFABE-A2F4-4E00-AEBB-688401BC7273}" dt="2024-12-09T15:54:15.407" v="381" actId="931"/>
          <ac:spMkLst>
            <pc:docMk/>
            <pc:sldMk cId="3668426230" sldId="531"/>
            <ac:spMk id="13" creationId="{3A1ED796-4946-056E-4A9D-D4FEF32ADFEF}"/>
          </ac:spMkLst>
        </pc:spChg>
        <pc:spChg chg="del mod ord">
          <ac:chgData name="McHarg, Catherine" userId="88b8f76c-9ae3-4745-88eb-fe0667a22af5" providerId="ADAL" clId="{C72AFABE-A2F4-4E00-AEBB-688401BC7273}" dt="2024-12-09T15:48:46.292" v="93" actId="478"/>
          <ac:spMkLst>
            <pc:docMk/>
            <pc:sldMk cId="3668426230" sldId="531"/>
            <ac:spMk id="15" creationId="{81B48804-DF34-39DB-7B12-123BFC291C55}"/>
          </ac:spMkLst>
        </pc:spChg>
        <pc:spChg chg="add mod">
          <ac:chgData name="McHarg, Catherine" userId="88b8f76c-9ae3-4745-88eb-fe0667a22af5" providerId="ADAL" clId="{C72AFABE-A2F4-4E00-AEBB-688401BC7273}" dt="2024-12-10T10:57:54.832" v="1953" actId="962"/>
          <ac:spMkLst>
            <pc:docMk/>
            <pc:sldMk cId="3668426230" sldId="531"/>
            <ac:spMk id="17" creationId="{19150017-5DE1-40A8-0E29-DBC0EC8B410A}"/>
          </ac:spMkLst>
        </pc:spChg>
        <pc:spChg chg="add mod">
          <ac:chgData name="McHarg, Catherine" userId="88b8f76c-9ae3-4745-88eb-fe0667a22af5" providerId="ADAL" clId="{C72AFABE-A2F4-4E00-AEBB-688401BC7273}" dt="2024-12-10T10:42:57.684" v="1398" actId="962"/>
          <ac:spMkLst>
            <pc:docMk/>
            <pc:sldMk cId="3668426230" sldId="531"/>
            <ac:spMk id="18" creationId="{791080CF-67F8-B2B4-D517-51D26C5A846C}"/>
          </ac:spMkLst>
        </pc:spChg>
        <pc:picChg chg="add del mod ord modCrop">
          <ac:chgData name="McHarg, Catherine" userId="88b8f76c-9ae3-4745-88eb-fe0667a22af5" providerId="ADAL" clId="{C72AFABE-A2F4-4E00-AEBB-688401BC7273}" dt="2024-12-09T15:54:10.812" v="380" actId="478"/>
          <ac:picMkLst>
            <pc:docMk/>
            <pc:sldMk cId="3668426230" sldId="531"/>
            <ac:picMk id="6" creationId="{6267192C-52CB-F3AA-B33B-F8D991872C69}"/>
          </ac:picMkLst>
        </pc:picChg>
        <pc:picChg chg="add mod">
          <ac:chgData name="McHarg, Catherine" userId="88b8f76c-9ae3-4745-88eb-fe0667a22af5" providerId="ADAL" clId="{C72AFABE-A2F4-4E00-AEBB-688401BC7273}" dt="2024-12-10T10:42:49.957" v="1394" actId="962"/>
          <ac:picMkLst>
            <pc:docMk/>
            <pc:sldMk cId="3668426230" sldId="531"/>
            <ac:picMk id="16" creationId="{FEDB3D66-D483-95B2-4A2D-12986B5B3E3F}"/>
          </ac:picMkLst>
        </pc:picChg>
      </pc:sldChg>
      <pc:sldChg chg="addSp delSp modSp mod modClrScheme chgLayout modNotesTx">
        <pc:chgData name="McHarg, Catherine" userId="88b8f76c-9ae3-4745-88eb-fe0667a22af5" providerId="ADAL" clId="{C72AFABE-A2F4-4E00-AEBB-688401BC7273}" dt="2024-12-11T11:00:49.623" v="3820" actId="20577"/>
        <pc:sldMkLst>
          <pc:docMk/>
          <pc:sldMk cId="3694311748" sldId="532"/>
        </pc:sldMkLst>
        <pc:spChg chg="add del mod ord">
          <ac:chgData name="McHarg, Catherine" userId="88b8f76c-9ae3-4745-88eb-fe0667a22af5" providerId="ADAL" clId="{C72AFABE-A2F4-4E00-AEBB-688401BC7273}" dt="2024-12-10T10:46:12.610" v="1404" actId="700"/>
          <ac:spMkLst>
            <pc:docMk/>
            <pc:sldMk cId="3694311748" sldId="532"/>
            <ac:spMk id="2" creationId="{53AF5FDD-D1DE-C816-8EEF-40C289F5A47E}"/>
          </ac:spMkLst>
        </pc:spChg>
        <pc:spChg chg="add mod ord">
          <ac:chgData name="McHarg, Catherine" userId="88b8f76c-9ae3-4745-88eb-fe0667a22af5" providerId="ADAL" clId="{C72AFABE-A2F4-4E00-AEBB-688401BC7273}" dt="2024-12-10T10:57:58.550" v="1954" actId="962"/>
          <ac:spMkLst>
            <pc:docMk/>
            <pc:sldMk cId="3694311748" sldId="532"/>
            <ac:spMk id="3" creationId="{ECC960D0-950D-0FFD-1E80-4F6C562A18C8}"/>
          </ac:spMkLst>
        </pc:spChg>
        <pc:spChg chg="add del mod">
          <ac:chgData name="McHarg, Catherine" userId="88b8f76c-9ae3-4745-88eb-fe0667a22af5" providerId="ADAL" clId="{C72AFABE-A2F4-4E00-AEBB-688401BC7273}" dt="2024-12-09T15:57:58.911" v="406" actId="931"/>
          <ac:spMkLst>
            <pc:docMk/>
            <pc:sldMk cId="3694311748" sldId="532"/>
            <ac:spMk id="4" creationId="{9C25BF37-C7A5-FAB8-70FE-E56D22EB8E0C}"/>
          </ac:spMkLst>
        </pc:spChg>
        <pc:spChg chg="mod ord">
          <ac:chgData name="McHarg, Catherine" userId="88b8f76c-9ae3-4745-88eb-fe0667a22af5" providerId="ADAL" clId="{C72AFABE-A2F4-4E00-AEBB-688401BC7273}" dt="2024-12-10T10:46:12.610" v="1404" actId="700"/>
          <ac:spMkLst>
            <pc:docMk/>
            <pc:sldMk cId="3694311748" sldId="532"/>
            <ac:spMk id="7" creationId="{2A4658C6-9B83-20EF-07FA-C3FB299CCFE4}"/>
          </ac:spMkLst>
        </pc:spChg>
        <pc:spChg chg="mod ord">
          <ac:chgData name="McHarg, Catherine" userId="88b8f76c-9ae3-4745-88eb-fe0667a22af5" providerId="ADAL" clId="{C72AFABE-A2F4-4E00-AEBB-688401BC7273}" dt="2024-12-11T11:00:49.623" v="3820" actId="20577"/>
          <ac:spMkLst>
            <pc:docMk/>
            <pc:sldMk cId="3694311748" sldId="532"/>
            <ac:spMk id="8" creationId="{951F253B-43E5-7D0A-00F5-088D17AAB078}"/>
          </ac:spMkLst>
        </pc:spChg>
        <pc:spChg chg="del">
          <ac:chgData name="McHarg, Catherine" userId="88b8f76c-9ae3-4745-88eb-fe0667a22af5" providerId="ADAL" clId="{C72AFABE-A2F4-4E00-AEBB-688401BC7273}" dt="2024-12-09T15:57:13.702" v="404" actId="478"/>
          <ac:spMkLst>
            <pc:docMk/>
            <pc:sldMk cId="3694311748" sldId="532"/>
            <ac:spMk id="10" creationId="{430F3249-D28F-3899-1372-07FEC7E21D5A}"/>
          </ac:spMkLst>
        </pc:spChg>
        <pc:spChg chg="del mod ord">
          <ac:chgData name="McHarg, Catherine" userId="88b8f76c-9ae3-4745-88eb-fe0667a22af5" providerId="ADAL" clId="{C72AFABE-A2F4-4E00-AEBB-688401BC7273}" dt="2024-12-09T15:55:04.167" v="387" actId="700"/>
          <ac:spMkLst>
            <pc:docMk/>
            <pc:sldMk cId="3694311748" sldId="532"/>
            <ac:spMk id="14" creationId="{B539F004-BD90-3852-FD91-3B180BA10075}"/>
          </ac:spMkLst>
        </pc:spChg>
        <pc:spChg chg="mod ord">
          <ac:chgData name="McHarg, Catherine" userId="88b8f76c-9ae3-4745-88eb-fe0667a22af5" providerId="ADAL" clId="{C72AFABE-A2F4-4E00-AEBB-688401BC7273}" dt="2024-12-10T10:47:07.762" v="1410" actId="962"/>
          <ac:spMkLst>
            <pc:docMk/>
            <pc:sldMk cId="3694311748" sldId="532"/>
            <ac:spMk id="15" creationId="{81B48804-DF34-39DB-7B12-123BFC291C55}"/>
          </ac:spMkLst>
        </pc:spChg>
        <pc:picChg chg="add mod ord modCrop">
          <ac:chgData name="McHarg, Catherine" userId="88b8f76c-9ae3-4745-88eb-fe0667a22af5" providerId="ADAL" clId="{C72AFABE-A2F4-4E00-AEBB-688401BC7273}" dt="2024-12-10T10:58:43.225" v="1964" actId="962"/>
          <ac:picMkLst>
            <pc:docMk/>
            <pc:sldMk cId="3694311748" sldId="532"/>
            <ac:picMk id="6" creationId="{F30E0B50-A29F-CFF2-83CC-6D90C621D533}"/>
          </ac:picMkLst>
        </pc:picChg>
        <pc:picChg chg="del mod ord modCrop">
          <ac:chgData name="McHarg, Catherine" userId="88b8f76c-9ae3-4745-88eb-fe0667a22af5" providerId="ADAL" clId="{C72AFABE-A2F4-4E00-AEBB-688401BC7273}" dt="2024-12-09T15:57:15.285" v="405" actId="478"/>
          <ac:picMkLst>
            <pc:docMk/>
            <pc:sldMk cId="3694311748" sldId="532"/>
            <ac:picMk id="9" creationId="{6469932D-CC00-F896-4957-D77D16F17545}"/>
          </ac:picMkLst>
        </pc:picChg>
      </pc:sldChg>
      <pc:sldChg chg="addSp delSp modSp mod modClrScheme chgLayout modNotesTx">
        <pc:chgData name="McHarg, Catherine" userId="88b8f76c-9ae3-4745-88eb-fe0667a22af5" providerId="ADAL" clId="{C72AFABE-A2F4-4E00-AEBB-688401BC7273}" dt="2024-12-10T10:58:01.908" v="1955" actId="962"/>
        <pc:sldMkLst>
          <pc:docMk/>
          <pc:sldMk cId="4072249609" sldId="533"/>
        </pc:sldMkLst>
        <pc:spChg chg="add mod ord">
          <ac:chgData name="McHarg, Catherine" userId="88b8f76c-9ae3-4745-88eb-fe0667a22af5" providerId="ADAL" clId="{C72AFABE-A2F4-4E00-AEBB-688401BC7273}" dt="2024-12-10T10:58:01.908" v="1955" actId="962"/>
          <ac:spMkLst>
            <pc:docMk/>
            <pc:sldMk cId="4072249609" sldId="533"/>
            <ac:spMk id="2" creationId="{C69A8D94-20C4-DB18-E4BB-156E7E7D3DA1}"/>
          </ac:spMkLst>
        </pc:spChg>
        <pc:spChg chg="mod">
          <ac:chgData name="McHarg, Catherine" userId="88b8f76c-9ae3-4745-88eb-fe0667a22af5" providerId="ADAL" clId="{C72AFABE-A2F4-4E00-AEBB-688401BC7273}" dt="2024-12-10T10:45:14.592" v="1399" actId="962"/>
          <ac:spMkLst>
            <pc:docMk/>
            <pc:sldMk cId="4072249609" sldId="533"/>
            <ac:spMk id="6" creationId="{9737D50D-8494-4780-5D9E-AD75040ED4A6}"/>
          </ac:spMkLst>
        </pc:spChg>
        <pc:spChg chg="mod ord">
          <ac:chgData name="McHarg, Catherine" userId="88b8f76c-9ae3-4745-88eb-fe0667a22af5" providerId="ADAL" clId="{C72AFABE-A2F4-4E00-AEBB-688401BC7273}" dt="2024-12-09T15:58:32.221" v="409" actId="700"/>
          <ac:spMkLst>
            <pc:docMk/>
            <pc:sldMk cId="4072249609" sldId="533"/>
            <ac:spMk id="7" creationId="{2A4658C6-9B83-20EF-07FA-C3FB299CCFE4}"/>
          </ac:spMkLst>
        </pc:spChg>
        <pc:spChg chg="mod ord">
          <ac:chgData name="McHarg, Catherine" userId="88b8f76c-9ae3-4745-88eb-fe0667a22af5" providerId="ADAL" clId="{C72AFABE-A2F4-4E00-AEBB-688401BC7273}" dt="2024-12-09T15:58:32.221" v="409" actId="700"/>
          <ac:spMkLst>
            <pc:docMk/>
            <pc:sldMk cId="4072249609" sldId="533"/>
            <ac:spMk id="8" creationId="{951F253B-43E5-7D0A-00F5-088D17AAB078}"/>
          </ac:spMkLst>
        </pc:spChg>
        <pc:spChg chg="del">
          <ac:chgData name="McHarg, Catherine" userId="88b8f76c-9ae3-4745-88eb-fe0667a22af5" providerId="ADAL" clId="{C72AFABE-A2F4-4E00-AEBB-688401BC7273}" dt="2024-12-09T15:59:32.618" v="412" actId="478"/>
          <ac:spMkLst>
            <pc:docMk/>
            <pc:sldMk cId="4072249609" sldId="533"/>
            <ac:spMk id="10" creationId="{430F3249-D28F-3899-1372-07FEC7E21D5A}"/>
          </ac:spMkLst>
        </pc:spChg>
        <pc:spChg chg="del mod ord">
          <ac:chgData name="McHarg, Catherine" userId="88b8f76c-9ae3-4745-88eb-fe0667a22af5" providerId="ADAL" clId="{C72AFABE-A2F4-4E00-AEBB-688401BC7273}" dt="2024-12-09T15:58:32.221" v="409" actId="700"/>
          <ac:spMkLst>
            <pc:docMk/>
            <pc:sldMk cId="4072249609" sldId="533"/>
            <ac:spMk id="14" creationId="{B539F004-BD90-3852-FD91-3B180BA10075}"/>
          </ac:spMkLst>
        </pc:spChg>
        <pc:spChg chg="mod ord">
          <ac:chgData name="McHarg, Catherine" userId="88b8f76c-9ae3-4745-88eb-fe0667a22af5" providerId="ADAL" clId="{C72AFABE-A2F4-4E00-AEBB-688401BC7273}" dt="2024-12-10T10:45:22.474" v="1403" actId="962"/>
          <ac:spMkLst>
            <pc:docMk/>
            <pc:sldMk cId="4072249609" sldId="533"/>
            <ac:spMk id="15" creationId="{81B48804-DF34-39DB-7B12-123BFC291C55}"/>
          </ac:spMkLst>
        </pc:spChg>
        <pc:picChg chg="mod ord modCrop">
          <ac:chgData name="McHarg, Catherine" userId="88b8f76c-9ae3-4745-88eb-fe0667a22af5" providerId="ADAL" clId="{C72AFABE-A2F4-4E00-AEBB-688401BC7273}" dt="2024-12-10T10:47:36.241" v="1496" actId="962"/>
          <ac:picMkLst>
            <pc:docMk/>
            <pc:sldMk cId="4072249609" sldId="533"/>
            <ac:picMk id="5" creationId="{DAA41224-5BDE-C59C-43B2-CBF0C052B266}"/>
          </ac:picMkLst>
        </pc:picChg>
      </pc:sldChg>
      <pc:sldChg chg="addSp delSp modSp mod modClrScheme chgLayout modNotesTx">
        <pc:chgData name="McHarg, Catherine" userId="88b8f76c-9ae3-4745-88eb-fe0667a22af5" providerId="ADAL" clId="{C72AFABE-A2F4-4E00-AEBB-688401BC7273}" dt="2024-12-10T10:58:05.255" v="1956" actId="962"/>
        <pc:sldMkLst>
          <pc:docMk/>
          <pc:sldMk cId="637894329" sldId="534"/>
        </pc:sldMkLst>
        <pc:spChg chg="add mod ord">
          <ac:chgData name="McHarg, Catherine" userId="88b8f76c-9ae3-4745-88eb-fe0667a22af5" providerId="ADAL" clId="{C72AFABE-A2F4-4E00-AEBB-688401BC7273}" dt="2024-12-10T10:58:05.255" v="1956" actId="962"/>
          <ac:spMkLst>
            <pc:docMk/>
            <pc:sldMk cId="637894329" sldId="534"/>
            <ac:spMk id="2" creationId="{0C37CED2-9720-17D4-2878-16F329F5C4BF}"/>
          </ac:spMkLst>
        </pc:spChg>
        <pc:spChg chg="del">
          <ac:chgData name="McHarg, Catherine" userId="88b8f76c-9ae3-4745-88eb-fe0667a22af5" providerId="ADAL" clId="{C72AFABE-A2F4-4E00-AEBB-688401BC7273}" dt="2024-12-09T16:01:24.741" v="421" actId="478"/>
          <ac:spMkLst>
            <pc:docMk/>
            <pc:sldMk cId="637894329" sldId="534"/>
            <ac:spMk id="6" creationId="{9737D50D-8494-4780-5D9E-AD75040ED4A6}"/>
          </ac:spMkLst>
        </pc:spChg>
        <pc:spChg chg="mod ord">
          <ac:chgData name="McHarg, Catherine" userId="88b8f76c-9ae3-4745-88eb-fe0667a22af5" providerId="ADAL" clId="{C72AFABE-A2F4-4E00-AEBB-688401BC7273}" dt="2024-12-09T16:01:21.384" v="420" actId="700"/>
          <ac:spMkLst>
            <pc:docMk/>
            <pc:sldMk cId="637894329" sldId="534"/>
            <ac:spMk id="7" creationId="{2A4658C6-9B83-20EF-07FA-C3FB299CCFE4}"/>
          </ac:spMkLst>
        </pc:spChg>
        <pc:spChg chg="mod ord">
          <ac:chgData name="McHarg, Catherine" userId="88b8f76c-9ae3-4745-88eb-fe0667a22af5" providerId="ADAL" clId="{C72AFABE-A2F4-4E00-AEBB-688401BC7273}" dt="2024-12-09T16:02:56.871" v="434" actId="20577"/>
          <ac:spMkLst>
            <pc:docMk/>
            <pc:sldMk cId="637894329" sldId="534"/>
            <ac:spMk id="8" creationId="{951F253B-43E5-7D0A-00F5-088D17AAB078}"/>
          </ac:spMkLst>
        </pc:spChg>
        <pc:spChg chg="del">
          <ac:chgData name="McHarg, Catherine" userId="88b8f76c-9ae3-4745-88eb-fe0667a22af5" providerId="ADAL" clId="{C72AFABE-A2F4-4E00-AEBB-688401BC7273}" dt="2024-12-09T16:01:26.741" v="422" actId="478"/>
          <ac:spMkLst>
            <pc:docMk/>
            <pc:sldMk cId="637894329" sldId="534"/>
            <ac:spMk id="10" creationId="{430F3249-D28F-3899-1372-07FEC7E21D5A}"/>
          </ac:spMkLst>
        </pc:spChg>
        <pc:spChg chg="del mod ord">
          <ac:chgData name="McHarg, Catherine" userId="88b8f76c-9ae3-4745-88eb-fe0667a22af5" providerId="ADAL" clId="{C72AFABE-A2F4-4E00-AEBB-688401BC7273}" dt="2024-12-09T16:01:21.384" v="420" actId="700"/>
          <ac:spMkLst>
            <pc:docMk/>
            <pc:sldMk cId="637894329" sldId="534"/>
            <ac:spMk id="14" creationId="{B539F004-BD90-3852-FD91-3B180BA10075}"/>
          </ac:spMkLst>
        </pc:spChg>
        <pc:spChg chg="mod ord">
          <ac:chgData name="McHarg, Catherine" userId="88b8f76c-9ae3-4745-88eb-fe0667a22af5" providerId="ADAL" clId="{C72AFABE-A2F4-4E00-AEBB-688401BC7273}" dt="2024-12-10T10:48:07.170" v="1528" actId="962"/>
          <ac:spMkLst>
            <pc:docMk/>
            <pc:sldMk cId="637894329" sldId="534"/>
            <ac:spMk id="15" creationId="{81B48804-DF34-39DB-7B12-123BFC291C55}"/>
          </ac:spMkLst>
        </pc:spChg>
        <pc:picChg chg="mod ord modCrop">
          <ac:chgData name="McHarg, Catherine" userId="88b8f76c-9ae3-4745-88eb-fe0667a22af5" providerId="ADAL" clId="{C72AFABE-A2F4-4E00-AEBB-688401BC7273}" dt="2024-12-10T10:47:57.507" v="1524" actId="962"/>
          <ac:picMkLst>
            <pc:docMk/>
            <pc:sldMk cId="637894329" sldId="534"/>
            <ac:picMk id="9" creationId="{CF374B4C-D136-4F76-DD3F-B2468D593179}"/>
          </ac:picMkLst>
        </pc:picChg>
      </pc:sldChg>
      <pc:sldChg chg="addSp delSp modSp mod modClrScheme chgLayout modNotesTx">
        <pc:chgData name="McHarg, Catherine" userId="88b8f76c-9ae3-4745-88eb-fe0667a22af5" providerId="ADAL" clId="{C72AFABE-A2F4-4E00-AEBB-688401BC7273}" dt="2024-12-11T11:01:30.402" v="3824" actId="20577"/>
        <pc:sldMkLst>
          <pc:docMk/>
          <pc:sldMk cId="259669731" sldId="535"/>
        </pc:sldMkLst>
        <pc:spChg chg="add mod ord">
          <ac:chgData name="McHarg, Catherine" userId="88b8f76c-9ae3-4745-88eb-fe0667a22af5" providerId="ADAL" clId="{C72AFABE-A2F4-4E00-AEBB-688401BC7273}" dt="2024-12-10T10:58:09.108" v="1957" actId="962"/>
          <ac:spMkLst>
            <pc:docMk/>
            <pc:sldMk cId="259669731" sldId="535"/>
            <ac:spMk id="2" creationId="{9FF13CDE-8E15-675D-392D-4D2672B900B9}"/>
          </ac:spMkLst>
        </pc:spChg>
        <pc:spChg chg="del">
          <ac:chgData name="McHarg, Catherine" userId="88b8f76c-9ae3-4745-88eb-fe0667a22af5" providerId="ADAL" clId="{C72AFABE-A2F4-4E00-AEBB-688401BC7273}" dt="2024-12-09T16:03:41.491" v="455" actId="478"/>
          <ac:spMkLst>
            <pc:docMk/>
            <pc:sldMk cId="259669731" sldId="535"/>
            <ac:spMk id="6" creationId="{9737D50D-8494-4780-5D9E-AD75040ED4A6}"/>
          </ac:spMkLst>
        </pc:spChg>
        <pc:spChg chg="mod ord">
          <ac:chgData name="McHarg, Catherine" userId="88b8f76c-9ae3-4745-88eb-fe0667a22af5" providerId="ADAL" clId="{C72AFABE-A2F4-4E00-AEBB-688401BC7273}" dt="2024-12-09T16:03:14.341" v="435" actId="700"/>
          <ac:spMkLst>
            <pc:docMk/>
            <pc:sldMk cId="259669731" sldId="535"/>
            <ac:spMk id="7" creationId="{2A4658C6-9B83-20EF-07FA-C3FB299CCFE4}"/>
          </ac:spMkLst>
        </pc:spChg>
        <pc:spChg chg="mod ord">
          <ac:chgData name="McHarg, Catherine" userId="88b8f76c-9ae3-4745-88eb-fe0667a22af5" providerId="ADAL" clId="{C72AFABE-A2F4-4E00-AEBB-688401BC7273}" dt="2024-12-11T11:01:30.402" v="3824" actId="20577"/>
          <ac:spMkLst>
            <pc:docMk/>
            <pc:sldMk cId="259669731" sldId="535"/>
            <ac:spMk id="8" creationId="{951F253B-43E5-7D0A-00F5-088D17AAB078}"/>
          </ac:spMkLst>
        </pc:spChg>
        <pc:spChg chg="del">
          <ac:chgData name="McHarg, Catherine" userId="88b8f76c-9ae3-4745-88eb-fe0667a22af5" providerId="ADAL" clId="{C72AFABE-A2F4-4E00-AEBB-688401BC7273}" dt="2024-12-09T16:03:43.368" v="456" actId="478"/>
          <ac:spMkLst>
            <pc:docMk/>
            <pc:sldMk cId="259669731" sldId="535"/>
            <ac:spMk id="10" creationId="{430F3249-D28F-3899-1372-07FEC7E21D5A}"/>
          </ac:spMkLst>
        </pc:spChg>
        <pc:spChg chg="del mod ord">
          <ac:chgData name="McHarg, Catherine" userId="88b8f76c-9ae3-4745-88eb-fe0667a22af5" providerId="ADAL" clId="{C72AFABE-A2F4-4E00-AEBB-688401BC7273}" dt="2024-12-09T16:03:14.341" v="435" actId="700"/>
          <ac:spMkLst>
            <pc:docMk/>
            <pc:sldMk cId="259669731" sldId="535"/>
            <ac:spMk id="14" creationId="{B539F004-BD90-3852-FD91-3B180BA10075}"/>
          </ac:spMkLst>
        </pc:spChg>
        <pc:spChg chg="mod ord">
          <ac:chgData name="McHarg, Catherine" userId="88b8f76c-9ae3-4745-88eb-fe0667a22af5" providerId="ADAL" clId="{C72AFABE-A2F4-4E00-AEBB-688401BC7273}" dt="2024-12-10T10:48:16.683" v="1532" actId="962"/>
          <ac:spMkLst>
            <pc:docMk/>
            <pc:sldMk cId="259669731" sldId="535"/>
            <ac:spMk id="15" creationId="{81B48804-DF34-39DB-7B12-123BFC291C55}"/>
          </ac:spMkLst>
        </pc:spChg>
        <pc:picChg chg="mod ord modCrop">
          <ac:chgData name="McHarg, Catherine" userId="88b8f76c-9ae3-4745-88eb-fe0667a22af5" providerId="ADAL" clId="{C72AFABE-A2F4-4E00-AEBB-688401BC7273}" dt="2024-12-09T16:04:20.491" v="612" actId="962"/>
          <ac:picMkLst>
            <pc:docMk/>
            <pc:sldMk cId="259669731" sldId="535"/>
            <ac:picMk id="5" creationId="{E62BEFA1-EED8-ED34-7B89-5ADBCDDE67BC}"/>
          </ac:picMkLst>
        </pc:picChg>
      </pc:sldChg>
      <pc:sldChg chg="addSp delSp modSp mod modClrScheme chgLayout modNotesTx">
        <pc:chgData name="McHarg, Catherine" userId="88b8f76c-9ae3-4745-88eb-fe0667a22af5" providerId="ADAL" clId="{C72AFABE-A2F4-4E00-AEBB-688401BC7273}" dt="2024-12-10T10:51:43.362" v="1653" actId="962"/>
        <pc:sldMkLst>
          <pc:docMk/>
          <pc:sldMk cId="3098698559" sldId="536"/>
        </pc:sldMkLst>
        <pc:spChg chg="add mod ord">
          <ac:chgData name="McHarg, Catherine" userId="88b8f76c-9ae3-4745-88eb-fe0667a22af5" providerId="ADAL" clId="{C72AFABE-A2F4-4E00-AEBB-688401BC7273}" dt="2024-12-10T10:51:43.362" v="1653" actId="962"/>
          <ac:spMkLst>
            <pc:docMk/>
            <pc:sldMk cId="3098698559" sldId="536"/>
            <ac:spMk id="2" creationId="{D1DF1078-4DCF-CD9B-740E-D2B9AAF52EF6}"/>
          </ac:spMkLst>
        </pc:spChg>
        <pc:spChg chg="del">
          <ac:chgData name="McHarg, Catherine" userId="88b8f76c-9ae3-4745-88eb-fe0667a22af5" providerId="ADAL" clId="{C72AFABE-A2F4-4E00-AEBB-688401BC7273}" dt="2024-12-10T10:51:26.335" v="1647" actId="478"/>
          <ac:spMkLst>
            <pc:docMk/>
            <pc:sldMk cId="3098698559" sldId="536"/>
            <ac:spMk id="6" creationId="{9737D50D-8494-4780-5D9E-AD75040ED4A6}"/>
          </ac:spMkLst>
        </pc:spChg>
        <pc:spChg chg="mod ord">
          <ac:chgData name="McHarg, Catherine" userId="88b8f76c-9ae3-4745-88eb-fe0667a22af5" providerId="ADAL" clId="{C72AFABE-A2F4-4E00-AEBB-688401BC7273}" dt="2024-12-10T10:51:20.179" v="1646" actId="700"/>
          <ac:spMkLst>
            <pc:docMk/>
            <pc:sldMk cId="3098698559" sldId="536"/>
            <ac:spMk id="7" creationId="{2A4658C6-9B83-20EF-07FA-C3FB299CCFE4}"/>
          </ac:spMkLst>
        </pc:spChg>
        <pc:spChg chg="mod ord">
          <ac:chgData name="McHarg, Catherine" userId="88b8f76c-9ae3-4745-88eb-fe0667a22af5" providerId="ADAL" clId="{C72AFABE-A2F4-4E00-AEBB-688401BC7273}" dt="2024-12-10T10:51:20.179" v="1646" actId="700"/>
          <ac:spMkLst>
            <pc:docMk/>
            <pc:sldMk cId="3098698559" sldId="536"/>
            <ac:spMk id="8" creationId="{951F253B-43E5-7D0A-00F5-088D17AAB078}"/>
          </ac:spMkLst>
        </pc:spChg>
        <pc:spChg chg="mod">
          <ac:chgData name="McHarg, Catherine" userId="88b8f76c-9ae3-4745-88eb-fe0667a22af5" providerId="ADAL" clId="{C72AFABE-A2F4-4E00-AEBB-688401BC7273}" dt="2024-12-10T10:51:29.896" v="1648" actId="1076"/>
          <ac:spMkLst>
            <pc:docMk/>
            <pc:sldMk cId="3098698559" sldId="536"/>
            <ac:spMk id="10" creationId="{430F3249-D28F-3899-1372-07FEC7E21D5A}"/>
          </ac:spMkLst>
        </pc:spChg>
        <pc:spChg chg="del mod ord">
          <ac:chgData name="McHarg, Catherine" userId="88b8f76c-9ae3-4745-88eb-fe0667a22af5" providerId="ADAL" clId="{C72AFABE-A2F4-4E00-AEBB-688401BC7273}" dt="2024-12-10T10:51:20.179" v="1646" actId="700"/>
          <ac:spMkLst>
            <pc:docMk/>
            <pc:sldMk cId="3098698559" sldId="536"/>
            <ac:spMk id="14" creationId="{B539F004-BD90-3852-FD91-3B180BA10075}"/>
          </ac:spMkLst>
        </pc:spChg>
        <pc:spChg chg="mod ord">
          <ac:chgData name="McHarg, Catherine" userId="88b8f76c-9ae3-4745-88eb-fe0667a22af5" providerId="ADAL" clId="{C72AFABE-A2F4-4E00-AEBB-688401BC7273}" dt="2024-12-10T10:51:43.362" v="1653" actId="962"/>
          <ac:spMkLst>
            <pc:docMk/>
            <pc:sldMk cId="3098698559" sldId="536"/>
            <ac:spMk id="15" creationId="{81B48804-DF34-39DB-7B12-123BFC291C55}"/>
          </ac:spMkLst>
        </pc:spChg>
        <pc:picChg chg="mod ord modCrop">
          <ac:chgData name="McHarg, Catherine" userId="88b8f76c-9ae3-4745-88eb-fe0667a22af5" providerId="ADAL" clId="{C72AFABE-A2F4-4E00-AEBB-688401BC7273}" dt="2024-12-10T10:51:20.179" v="1646" actId="700"/>
          <ac:picMkLst>
            <pc:docMk/>
            <pc:sldMk cId="3098698559" sldId="536"/>
            <ac:picMk id="9" creationId="{307EAFB6-6968-8E49-89A7-C6F8A5A3A823}"/>
          </ac:picMkLst>
        </pc:picChg>
      </pc:sldChg>
      <pc:sldChg chg="modSp mod">
        <pc:chgData name="McHarg, Catherine" userId="88b8f76c-9ae3-4745-88eb-fe0667a22af5" providerId="ADAL" clId="{C72AFABE-A2F4-4E00-AEBB-688401BC7273}" dt="2024-12-10T11:03:16.594" v="1966" actId="13244"/>
        <pc:sldMkLst>
          <pc:docMk/>
          <pc:sldMk cId="639772988" sldId="537"/>
        </pc:sldMkLst>
        <pc:grpChg chg="ord">
          <ac:chgData name="McHarg, Catherine" userId="88b8f76c-9ae3-4745-88eb-fe0667a22af5" providerId="ADAL" clId="{C72AFABE-A2F4-4E00-AEBB-688401BC7273}" dt="2024-12-10T11:03:16.594" v="1966" actId="13244"/>
          <ac:grpSpMkLst>
            <pc:docMk/>
            <pc:sldMk cId="639772988" sldId="537"/>
            <ac:grpSpMk id="9" creationId="{DE030F60-D329-2077-C8AE-8E3B626FFA5E}"/>
          </ac:grpSpMkLst>
        </pc:grpChg>
      </pc:sldChg>
      <pc:sldChg chg="addSp delSp modSp add mod ord modAnim">
        <pc:chgData name="McHarg, Catherine" userId="88b8f76c-9ae3-4745-88eb-fe0667a22af5" providerId="ADAL" clId="{C72AFABE-A2F4-4E00-AEBB-688401BC7273}" dt="2024-12-11T11:04:52.129" v="3910" actId="20577"/>
        <pc:sldMkLst>
          <pc:docMk/>
          <pc:sldMk cId="124625120" sldId="538"/>
        </pc:sldMkLst>
        <pc:spChg chg="mod">
          <ac:chgData name="McHarg, Catherine" userId="88b8f76c-9ae3-4745-88eb-fe0667a22af5" providerId="ADAL" clId="{C72AFABE-A2F4-4E00-AEBB-688401BC7273}" dt="2024-12-11T11:04:52.129" v="3910" actId="20577"/>
          <ac:spMkLst>
            <pc:docMk/>
            <pc:sldMk cId="124625120" sldId="538"/>
            <ac:spMk id="4" creationId="{40B8D37B-148E-E5ED-94BE-A72899EE1D5F}"/>
          </ac:spMkLst>
        </pc:spChg>
        <pc:spChg chg="mod">
          <ac:chgData name="McHarg, Catherine" userId="88b8f76c-9ae3-4745-88eb-fe0667a22af5" providerId="ADAL" clId="{C72AFABE-A2F4-4E00-AEBB-688401BC7273}" dt="2024-12-09T16:22:55.300" v="902"/>
          <ac:spMkLst>
            <pc:docMk/>
            <pc:sldMk cId="124625120" sldId="538"/>
            <ac:spMk id="5" creationId="{866103CF-E40A-DF73-BCD7-279E4478F674}"/>
          </ac:spMkLst>
        </pc:spChg>
        <pc:spChg chg="mod">
          <ac:chgData name="McHarg, Catherine" userId="88b8f76c-9ae3-4745-88eb-fe0667a22af5" providerId="ADAL" clId="{C72AFABE-A2F4-4E00-AEBB-688401BC7273}" dt="2024-12-10T09:57:31.818" v="928" actId="27636"/>
          <ac:spMkLst>
            <pc:docMk/>
            <pc:sldMk cId="124625120" sldId="538"/>
            <ac:spMk id="6" creationId="{29016136-8E5D-81DA-6FB2-68165E6CBB4E}"/>
          </ac:spMkLst>
        </pc:spChg>
        <pc:spChg chg="mod">
          <ac:chgData name="McHarg, Catherine" userId="88b8f76c-9ae3-4745-88eb-fe0667a22af5" providerId="ADAL" clId="{C72AFABE-A2F4-4E00-AEBB-688401BC7273}" dt="2024-12-09T16:23:56.486" v="922" actId="1076"/>
          <ac:spMkLst>
            <pc:docMk/>
            <pc:sldMk cId="124625120" sldId="538"/>
            <ac:spMk id="7" creationId="{6CF55EBA-C971-6A54-C115-72211060DB5C}"/>
          </ac:spMkLst>
        </pc:spChg>
        <pc:spChg chg="mod">
          <ac:chgData name="McHarg, Catherine" userId="88b8f76c-9ae3-4745-88eb-fe0667a22af5" providerId="ADAL" clId="{C72AFABE-A2F4-4E00-AEBB-688401BC7273}" dt="2024-12-09T16:24:05.653" v="924" actId="20577"/>
          <ac:spMkLst>
            <pc:docMk/>
            <pc:sldMk cId="124625120" sldId="538"/>
            <ac:spMk id="14" creationId="{E8462FF1-BCC8-CEAC-AC14-22E851F1E6EC}"/>
          </ac:spMkLst>
        </pc:spChg>
        <pc:grpChg chg="add mod">
          <ac:chgData name="McHarg, Catherine" userId="88b8f76c-9ae3-4745-88eb-fe0667a22af5" providerId="ADAL" clId="{C72AFABE-A2F4-4E00-AEBB-688401BC7273}" dt="2024-12-10T10:50:15.220" v="1628" actId="962"/>
          <ac:grpSpMkLst>
            <pc:docMk/>
            <pc:sldMk cId="124625120" sldId="538"/>
            <ac:grpSpMk id="3" creationId="{11D5EF94-BFB1-88E6-4C5F-048FB4D53436}"/>
          </ac:grpSpMkLst>
        </pc:grpChg>
        <pc:grpChg chg="add del mod">
          <ac:chgData name="McHarg, Catherine" userId="88b8f76c-9ae3-4745-88eb-fe0667a22af5" providerId="ADAL" clId="{C72AFABE-A2F4-4E00-AEBB-688401BC7273}" dt="2024-12-09T16:24:03.935" v="923" actId="1076"/>
          <ac:grpSpMkLst>
            <pc:docMk/>
            <pc:sldMk cId="124625120" sldId="538"/>
            <ac:grpSpMk id="9" creationId="{DE030F60-D329-2077-C8AE-8E3B626FFA5E}"/>
          </ac:grpSpMkLst>
        </pc:grpChg>
        <pc:picChg chg="mod">
          <ac:chgData name="McHarg, Catherine" userId="88b8f76c-9ae3-4745-88eb-fe0667a22af5" providerId="ADAL" clId="{C72AFABE-A2F4-4E00-AEBB-688401BC7273}" dt="2024-12-09T16:22:55.300" v="902"/>
          <ac:picMkLst>
            <pc:docMk/>
            <pc:sldMk cId="124625120" sldId="538"/>
            <ac:picMk id="8" creationId="{43D924FC-139D-CC97-288B-A27F70AFB902}"/>
          </ac:picMkLst>
        </pc:picChg>
      </pc:sldChg>
      <pc:sldChg chg="add del">
        <pc:chgData name="McHarg, Catherine" userId="88b8f76c-9ae3-4745-88eb-fe0667a22af5" providerId="ADAL" clId="{C72AFABE-A2F4-4E00-AEBB-688401BC7273}" dt="2024-12-10T10:30:45.892" v="979" actId="47"/>
        <pc:sldMkLst>
          <pc:docMk/>
          <pc:sldMk cId="246160858" sldId="539"/>
        </pc:sldMkLst>
      </pc:sldChg>
      <pc:sldChg chg="add del">
        <pc:chgData name="McHarg, Catherine" userId="88b8f76c-9ae3-4745-88eb-fe0667a22af5" providerId="ADAL" clId="{C72AFABE-A2F4-4E00-AEBB-688401BC7273}" dt="2024-12-10T10:39:28.811" v="1088" actId="47"/>
        <pc:sldMkLst>
          <pc:docMk/>
          <pc:sldMk cId="1076494063" sldId="540"/>
        </pc:sldMkLst>
      </pc:sldChg>
      <pc:sldChg chg="addSp delSp modSp add mod">
        <pc:chgData name="McHarg, Catherine" userId="88b8f76c-9ae3-4745-88eb-fe0667a22af5" providerId="ADAL" clId="{C72AFABE-A2F4-4E00-AEBB-688401BC7273}" dt="2024-12-10T11:06:30.422" v="1978" actId="13244"/>
        <pc:sldMkLst>
          <pc:docMk/>
          <pc:sldMk cId="3429987720" sldId="541"/>
        </pc:sldMkLst>
        <pc:spChg chg="mod">
          <ac:chgData name="McHarg, Catherine" userId="88b8f76c-9ae3-4745-88eb-fe0667a22af5" providerId="ADAL" clId="{C72AFABE-A2F4-4E00-AEBB-688401BC7273}" dt="2024-12-10T10:53:47.143" v="1737" actId="164"/>
          <ac:spMkLst>
            <pc:docMk/>
            <pc:sldMk cId="3429987720" sldId="541"/>
            <ac:spMk id="3" creationId="{D96880A3-D1BD-D92B-9C92-3D6EEC99ACAA}"/>
          </ac:spMkLst>
        </pc:spChg>
        <pc:spChg chg="mod">
          <ac:chgData name="McHarg, Catherine" userId="88b8f76c-9ae3-4745-88eb-fe0667a22af5" providerId="ADAL" clId="{C72AFABE-A2F4-4E00-AEBB-688401BC7273}" dt="2024-12-10T10:35:52.171" v="1044"/>
          <ac:spMkLst>
            <pc:docMk/>
            <pc:sldMk cId="3429987720" sldId="541"/>
            <ac:spMk id="4" creationId="{00C99BB3-09D9-B594-E3AD-CFE403FE4D56}"/>
          </ac:spMkLst>
        </pc:spChg>
        <pc:spChg chg="del mod">
          <ac:chgData name="McHarg, Catherine" userId="88b8f76c-9ae3-4745-88eb-fe0667a22af5" providerId="ADAL" clId="{C72AFABE-A2F4-4E00-AEBB-688401BC7273}" dt="2024-12-10T10:35:15.763" v="1036" actId="478"/>
          <ac:spMkLst>
            <pc:docMk/>
            <pc:sldMk cId="3429987720" sldId="541"/>
            <ac:spMk id="5" creationId="{392B8B53-4691-F366-AAFC-BD21897439A0}"/>
          </ac:spMkLst>
        </pc:spChg>
        <pc:spChg chg="mod">
          <ac:chgData name="McHarg, Catherine" userId="88b8f76c-9ae3-4745-88eb-fe0667a22af5" providerId="ADAL" clId="{C72AFABE-A2F4-4E00-AEBB-688401BC7273}" dt="2024-12-10T10:35:52.171" v="1044"/>
          <ac:spMkLst>
            <pc:docMk/>
            <pc:sldMk cId="3429987720" sldId="541"/>
            <ac:spMk id="11" creationId="{49817DA5-1E7C-E939-08AA-E82C5F2FA7E3}"/>
          </ac:spMkLst>
        </pc:spChg>
        <pc:spChg chg="mod ord">
          <ac:chgData name="McHarg, Catherine" userId="88b8f76c-9ae3-4745-88eb-fe0667a22af5" providerId="ADAL" clId="{C72AFABE-A2F4-4E00-AEBB-688401BC7273}" dt="2024-12-10T11:06:28.293" v="1977" actId="13244"/>
          <ac:spMkLst>
            <pc:docMk/>
            <pc:sldMk cId="3429987720" sldId="541"/>
            <ac:spMk id="27" creationId="{113EA5E7-FFFA-37C7-47A6-88C7FF3B19CC}"/>
          </ac:spMkLst>
        </pc:spChg>
        <pc:spChg chg="mod ord">
          <ac:chgData name="McHarg, Catherine" userId="88b8f76c-9ae3-4745-88eb-fe0667a22af5" providerId="ADAL" clId="{C72AFABE-A2F4-4E00-AEBB-688401BC7273}" dt="2024-12-10T11:06:30.422" v="1978" actId="13244"/>
          <ac:spMkLst>
            <pc:docMk/>
            <pc:sldMk cId="3429987720" sldId="541"/>
            <ac:spMk id="28" creationId="{0A3C4E7D-349B-2C2C-B625-67F34C8888B7}"/>
          </ac:spMkLst>
        </pc:spChg>
        <pc:grpChg chg="add del mod">
          <ac:chgData name="McHarg, Catherine" userId="88b8f76c-9ae3-4745-88eb-fe0667a22af5" providerId="ADAL" clId="{C72AFABE-A2F4-4E00-AEBB-688401BC7273}" dt="2024-12-10T10:38:51.799" v="1079" actId="1076"/>
          <ac:grpSpMkLst>
            <pc:docMk/>
            <pc:sldMk cId="3429987720" sldId="541"/>
            <ac:grpSpMk id="2" creationId="{E934D6B3-AB68-3B1D-3D8D-E11081E028FC}"/>
          </ac:grpSpMkLst>
        </pc:grpChg>
        <pc:grpChg chg="add del">
          <ac:chgData name="McHarg, Catherine" userId="88b8f76c-9ae3-4745-88eb-fe0667a22af5" providerId="ADAL" clId="{C72AFABE-A2F4-4E00-AEBB-688401BC7273}" dt="2024-12-10T10:38:47.439" v="1074" actId="478"/>
          <ac:grpSpMkLst>
            <pc:docMk/>
            <pc:sldMk cId="3429987720" sldId="541"/>
            <ac:grpSpMk id="7" creationId="{82ED2554-DCF2-A2FC-DE13-EF5F03000993}"/>
          </ac:grpSpMkLst>
        </pc:grpChg>
        <pc:grpChg chg="add mod">
          <ac:chgData name="McHarg, Catherine" userId="88b8f76c-9ae3-4745-88eb-fe0667a22af5" providerId="ADAL" clId="{C72AFABE-A2F4-4E00-AEBB-688401BC7273}" dt="2024-12-10T10:53:48.538" v="1739" actId="962"/>
          <ac:grpSpMkLst>
            <pc:docMk/>
            <pc:sldMk cId="3429987720" sldId="541"/>
            <ac:grpSpMk id="13" creationId="{19C2DD6A-ED6B-EEDB-C9DF-B33709BC1B91}"/>
          </ac:grpSpMkLst>
        </pc:grpChg>
        <pc:picChg chg="mod">
          <ac:chgData name="McHarg, Catherine" userId="88b8f76c-9ae3-4745-88eb-fe0667a22af5" providerId="ADAL" clId="{C72AFABE-A2F4-4E00-AEBB-688401BC7273}" dt="2024-12-10T10:53:47.143" v="1737" actId="164"/>
          <ac:picMkLst>
            <pc:docMk/>
            <pc:sldMk cId="3429987720" sldId="541"/>
            <ac:picMk id="6" creationId="{37F8539E-D867-964D-BADD-1032430C2307}"/>
          </ac:picMkLst>
        </pc:picChg>
        <pc:picChg chg="mod">
          <ac:chgData name="McHarg, Catherine" userId="88b8f76c-9ae3-4745-88eb-fe0667a22af5" providerId="ADAL" clId="{C72AFABE-A2F4-4E00-AEBB-688401BC7273}" dt="2024-12-10T10:35:52.171" v="1044"/>
          <ac:picMkLst>
            <pc:docMk/>
            <pc:sldMk cId="3429987720" sldId="541"/>
            <ac:picMk id="12" creationId="{3A29E16F-14F4-A2C3-B571-3AFF0E81042C}"/>
          </ac:picMkLst>
        </pc:picChg>
      </pc:sldChg>
      <pc:sldChg chg="modSp add mod modAnim">
        <pc:chgData name="McHarg, Catherine" userId="88b8f76c-9ae3-4745-88eb-fe0667a22af5" providerId="ADAL" clId="{C72AFABE-A2F4-4E00-AEBB-688401BC7273}" dt="2024-12-10T13:42:17.294" v="2917" actId="962"/>
        <pc:sldMkLst>
          <pc:docMk/>
          <pc:sldMk cId="2928055062" sldId="542"/>
        </pc:sldMkLst>
        <pc:spChg chg="mod">
          <ac:chgData name="McHarg, Catherine" userId="88b8f76c-9ae3-4745-88eb-fe0667a22af5" providerId="ADAL" clId="{C72AFABE-A2F4-4E00-AEBB-688401BC7273}" dt="2024-12-10T12:24:51.748" v="2071" actId="20577"/>
          <ac:spMkLst>
            <pc:docMk/>
            <pc:sldMk cId="2928055062" sldId="542"/>
            <ac:spMk id="2" creationId="{5114DCDB-F77B-3CDB-8CA3-F73CBB9D8EE6}"/>
          </ac:spMkLst>
        </pc:spChg>
        <pc:spChg chg="mod">
          <ac:chgData name="McHarg, Catherine" userId="88b8f76c-9ae3-4745-88eb-fe0667a22af5" providerId="ADAL" clId="{C72AFABE-A2F4-4E00-AEBB-688401BC7273}" dt="2024-12-10T12:59:20.696" v="2793" actId="14100"/>
          <ac:spMkLst>
            <pc:docMk/>
            <pc:sldMk cId="2928055062" sldId="542"/>
            <ac:spMk id="3" creationId="{7A96ACAF-F480-D299-D892-FD265CA6C499}"/>
          </ac:spMkLst>
        </pc:spChg>
        <pc:spChg chg="mod">
          <ac:chgData name="McHarg, Catherine" userId="88b8f76c-9ae3-4745-88eb-fe0667a22af5" providerId="ADAL" clId="{C72AFABE-A2F4-4E00-AEBB-688401BC7273}" dt="2024-12-10T12:57:21.488" v="2752" actId="20577"/>
          <ac:spMkLst>
            <pc:docMk/>
            <pc:sldMk cId="2928055062" sldId="542"/>
            <ac:spMk id="9" creationId="{700D98C5-3090-6160-5C47-E7181E5E2CDA}"/>
          </ac:spMkLst>
        </pc:spChg>
        <pc:spChg chg="mod">
          <ac:chgData name="McHarg, Catherine" userId="88b8f76c-9ae3-4745-88eb-fe0667a22af5" providerId="ADAL" clId="{C72AFABE-A2F4-4E00-AEBB-688401BC7273}" dt="2024-12-10T12:34:06.863" v="2324" actId="14100"/>
          <ac:spMkLst>
            <pc:docMk/>
            <pc:sldMk cId="2928055062" sldId="542"/>
            <ac:spMk id="10" creationId="{6EBC7867-7C1B-0629-D51D-C8FAD15E5DCA}"/>
          </ac:spMkLst>
        </pc:spChg>
        <pc:spChg chg="mod">
          <ac:chgData name="McHarg, Catherine" userId="88b8f76c-9ae3-4745-88eb-fe0667a22af5" providerId="ADAL" clId="{C72AFABE-A2F4-4E00-AEBB-688401BC7273}" dt="2024-12-10T12:28:34.040" v="2078" actId="14100"/>
          <ac:spMkLst>
            <pc:docMk/>
            <pc:sldMk cId="2928055062" sldId="542"/>
            <ac:spMk id="13" creationId="{E09C14E4-42CC-0CA0-09EB-73B05E246CD2}"/>
          </ac:spMkLst>
        </pc:spChg>
        <pc:spChg chg="mod">
          <ac:chgData name="McHarg, Catherine" userId="88b8f76c-9ae3-4745-88eb-fe0667a22af5" providerId="ADAL" clId="{C72AFABE-A2F4-4E00-AEBB-688401BC7273}" dt="2024-12-10T12:29:18.400" v="2084" actId="14100"/>
          <ac:spMkLst>
            <pc:docMk/>
            <pc:sldMk cId="2928055062" sldId="542"/>
            <ac:spMk id="14" creationId="{FD68FD02-1261-CF2B-6C22-92633A0F1CA1}"/>
          </ac:spMkLst>
        </pc:spChg>
        <pc:picChg chg="mod">
          <ac:chgData name="McHarg, Catherine" userId="88b8f76c-9ae3-4745-88eb-fe0667a22af5" providerId="ADAL" clId="{C72AFABE-A2F4-4E00-AEBB-688401BC7273}" dt="2024-12-10T13:42:17.294" v="2917" actId="962"/>
          <ac:picMkLst>
            <pc:docMk/>
            <pc:sldMk cId="2928055062" sldId="542"/>
            <ac:picMk id="12" creationId="{396BF8B0-D379-B4FC-4183-843333B50895}"/>
          </ac:picMkLst>
        </pc:picChg>
      </pc:sldChg>
      <pc:sldChg chg="addSp delSp modSp new mod chgLayout">
        <pc:chgData name="McHarg, Catherine" userId="88b8f76c-9ae3-4745-88eb-fe0667a22af5" providerId="ADAL" clId="{C72AFABE-A2F4-4E00-AEBB-688401BC7273}" dt="2024-12-10T13:50:50.258" v="3084" actId="13244"/>
        <pc:sldMkLst>
          <pc:docMk/>
          <pc:sldMk cId="907254428" sldId="543"/>
        </pc:sldMkLst>
        <pc:spChg chg="del">
          <ac:chgData name="McHarg, Catherine" userId="88b8f76c-9ae3-4745-88eb-fe0667a22af5" providerId="ADAL" clId="{C72AFABE-A2F4-4E00-AEBB-688401BC7273}" dt="2024-12-10T12:36:35.196" v="2331" actId="478"/>
          <ac:spMkLst>
            <pc:docMk/>
            <pc:sldMk cId="907254428" sldId="543"/>
            <ac:spMk id="2" creationId="{D3B3B228-69E1-FF95-E52B-DD33CC4879DB}"/>
          </ac:spMkLst>
        </pc:spChg>
        <pc:spChg chg="add mod">
          <ac:chgData name="McHarg, Catherine" userId="88b8f76c-9ae3-4745-88eb-fe0667a22af5" providerId="ADAL" clId="{C72AFABE-A2F4-4E00-AEBB-688401BC7273}" dt="2024-12-10T12:41:12.272" v="2543" actId="962"/>
          <ac:spMkLst>
            <pc:docMk/>
            <pc:sldMk cId="907254428" sldId="543"/>
            <ac:spMk id="5" creationId="{543F8DD5-2501-2168-7E25-B7140710CFB6}"/>
          </ac:spMkLst>
        </pc:spChg>
        <pc:spChg chg="add mod">
          <ac:chgData name="McHarg, Catherine" userId="88b8f76c-9ae3-4745-88eb-fe0667a22af5" providerId="ADAL" clId="{C72AFABE-A2F4-4E00-AEBB-688401BC7273}" dt="2024-12-10T12:41:04.329" v="2533" actId="962"/>
          <ac:spMkLst>
            <pc:docMk/>
            <pc:sldMk cId="907254428" sldId="543"/>
            <ac:spMk id="6" creationId="{6DDCF6D4-8FED-5125-83FB-F83A2B10AC12}"/>
          </ac:spMkLst>
        </pc:spChg>
        <pc:spChg chg="add mod ord">
          <ac:chgData name="McHarg, Catherine" userId="88b8f76c-9ae3-4745-88eb-fe0667a22af5" providerId="ADAL" clId="{C72AFABE-A2F4-4E00-AEBB-688401BC7273}" dt="2024-12-10T13:50:50.258" v="3084" actId="13244"/>
          <ac:spMkLst>
            <pc:docMk/>
            <pc:sldMk cId="907254428" sldId="543"/>
            <ac:spMk id="7" creationId="{CD3E11C1-7149-7FFE-2920-AC0D569DBB5B}"/>
          </ac:spMkLst>
        </pc:spChg>
        <pc:picChg chg="add mod">
          <ac:chgData name="McHarg, Catherine" userId="88b8f76c-9ae3-4745-88eb-fe0667a22af5" providerId="ADAL" clId="{C72AFABE-A2F4-4E00-AEBB-688401BC7273}" dt="2024-12-10T12:40:55.578" v="2523" actId="962"/>
          <ac:picMkLst>
            <pc:docMk/>
            <pc:sldMk cId="907254428" sldId="543"/>
            <ac:picMk id="4" creationId="{65FFB095-A58F-B26D-A616-F21CBBAA07EE}"/>
          </ac:picMkLst>
        </pc:picChg>
      </pc:sldChg>
      <pc:sldChg chg="addSp delSp modSp add mod modClrScheme chgLayout">
        <pc:chgData name="McHarg, Catherine" userId="88b8f76c-9ae3-4745-88eb-fe0667a22af5" providerId="ADAL" clId="{C72AFABE-A2F4-4E00-AEBB-688401BC7273}" dt="2024-12-10T13:51:11.248" v="3085" actId="13244"/>
        <pc:sldMkLst>
          <pc:docMk/>
          <pc:sldMk cId="380298640" sldId="544"/>
        </pc:sldMkLst>
        <pc:spChg chg="mod">
          <ac:chgData name="McHarg, Catherine" userId="88b8f76c-9ae3-4745-88eb-fe0667a22af5" providerId="ADAL" clId="{C72AFABE-A2F4-4E00-AEBB-688401BC7273}" dt="2024-12-10T13:46:41.321" v="3082" actId="962"/>
          <ac:spMkLst>
            <pc:docMk/>
            <pc:sldMk cId="380298640" sldId="544"/>
            <ac:spMk id="5" creationId="{543F8DD5-2501-2168-7E25-B7140710CFB6}"/>
          </ac:spMkLst>
        </pc:spChg>
        <pc:spChg chg="mod">
          <ac:chgData name="McHarg, Catherine" userId="88b8f76c-9ae3-4745-88eb-fe0667a22af5" providerId="ADAL" clId="{C72AFABE-A2F4-4E00-AEBB-688401BC7273}" dt="2024-12-10T13:46:34.558" v="3080" actId="962"/>
          <ac:spMkLst>
            <pc:docMk/>
            <pc:sldMk cId="380298640" sldId="544"/>
            <ac:spMk id="6" creationId="{6DDCF6D4-8FED-5125-83FB-F83A2B10AC12}"/>
          </ac:spMkLst>
        </pc:spChg>
        <pc:spChg chg="mod ord">
          <ac:chgData name="McHarg, Catherine" userId="88b8f76c-9ae3-4745-88eb-fe0667a22af5" providerId="ADAL" clId="{C72AFABE-A2F4-4E00-AEBB-688401BC7273}" dt="2024-12-10T13:51:11.248" v="3085" actId="13244"/>
          <ac:spMkLst>
            <pc:docMk/>
            <pc:sldMk cId="380298640" sldId="544"/>
            <ac:spMk id="7" creationId="{CD3E11C1-7149-7FFE-2920-AC0D569DBB5B}"/>
          </ac:spMkLst>
        </pc:spChg>
        <pc:spChg chg="add del mod ord">
          <ac:chgData name="McHarg, Catherine" userId="88b8f76c-9ae3-4745-88eb-fe0667a22af5" providerId="ADAL" clId="{C72AFABE-A2F4-4E00-AEBB-688401BC7273}" dt="2024-12-10T12:52:49.992" v="2676" actId="478"/>
          <ac:spMkLst>
            <pc:docMk/>
            <pc:sldMk cId="380298640" sldId="544"/>
            <ac:spMk id="11" creationId="{5D6DF0FD-45D0-B233-149E-80FDAA4DB9EF}"/>
          </ac:spMkLst>
        </pc:spChg>
        <pc:spChg chg="add del mod ord">
          <ac:chgData name="McHarg, Catherine" userId="88b8f76c-9ae3-4745-88eb-fe0667a22af5" providerId="ADAL" clId="{C72AFABE-A2F4-4E00-AEBB-688401BC7273}" dt="2024-12-10T12:52:48.232" v="2675" actId="478"/>
          <ac:spMkLst>
            <pc:docMk/>
            <pc:sldMk cId="380298640" sldId="544"/>
            <ac:spMk id="12" creationId="{58A5A713-7BD6-7D67-A42B-F547154A279F}"/>
          </ac:spMkLst>
        </pc:spChg>
        <pc:picChg chg="add del mod">
          <ac:chgData name="McHarg, Catherine" userId="88b8f76c-9ae3-4745-88eb-fe0667a22af5" providerId="ADAL" clId="{C72AFABE-A2F4-4E00-AEBB-688401BC7273}" dt="2024-12-10T12:41:51.315" v="2552" actId="931"/>
          <ac:picMkLst>
            <pc:docMk/>
            <pc:sldMk cId="380298640" sldId="544"/>
            <ac:picMk id="3" creationId="{4A4F1589-060C-3739-9E61-451B15C6199E}"/>
          </ac:picMkLst>
        </pc:picChg>
        <pc:picChg chg="add del">
          <ac:chgData name="McHarg, Catherine" userId="88b8f76c-9ae3-4745-88eb-fe0667a22af5" providerId="ADAL" clId="{C72AFABE-A2F4-4E00-AEBB-688401BC7273}" dt="2024-12-10T12:46:21.961" v="2581" actId="478"/>
          <ac:picMkLst>
            <pc:docMk/>
            <pc:sldMk cId="380298640" sldId="544"/>
            <ac:picMk id="4" creationId="{65FFB095-A58F-B26D-A616-F21CBBAA07EE}"/>
          </ac:picMkLst>
        </pc:picChg>
        <pc:picChg chg="add mod ord">
          <ac:chgData name="McHarg, Catherine" userId="88b8f76c-9ae3-4745-88eb-fe0667a22af5" providerId="ADAL" clId="{C72AFABE-A2F4-4E00-AEBB-688401BC7273}" dt="2024-12-10T13:43:04.353" v="3069" actId="962"/>
          <ac:picMkLst>
            <pc:docMk/>
            <pc:sldMk cId="380298640" sldId="544"/>
            <ac:picMk id="9" creationId="{F98D00DD-68DB-0649-B48C-73FF9BE7DF2E}"/>
          </ac:picMkLst>
        </pc:picChg>
        <pc:picChg chg="add del mod ord">
          <ac:chgData name="McHarg, Catherine" userId="88b8f76c-9ae3-4745-88eb-fe0667a22af5" providerId="ADAL" clId="{C72AFABE-A2F4-4E00-AEBB-688401BC7273}" dt="2024-12-10T12:49:16.181" v="2593" actId="478"/>
          <ac:picMkLst>
            <pc:docMk/>
            <pc:sldMk cId="380298640" sldId="544"/>
            <ac:picMk id="10" creationId="{3483E6BB-9D96-9208-A386-7A95BD6F5A62}"/>
          </ac:picMkLst>
        </pc:picChg>
      </pc:sldChg>
      <pc:sldChg chg="addSp delSp modSp add mod modClrScheme chgLayout">
        <pc:chgData name="McHarg, Catherine" userId="88b8f76c-9ae3-4745-88eb-fe0667a22af5" providerId="ADAL" clId="{C72AFABE-A2F4-4E00-AEBB-688401BC7273}" dt="2024-12-10T13:53:31.230" v="3099" actId="732"/>
        <pc:sldMkLst>
          <pc:docMk/>
          <pc:sldMk cId="2463796299" sldId="545"/>
        </pc:sldMkLst>
        <pc:spChg chg="add del mod ord">
          <ac:chgData name="McHarg, Catherine" userId="88b8f76c-9ae3-4745-88eb-fe0667a22af5" providerId="ADAL" clId="{C72AFABE-A2F4-4E00-AEBB-688401BC7273}" dt="2024-12-10T12:53:36.561" v="2682" actId="478"/>
          <ac:spMkLst>
            <pc:docMk/>
            <pc:sldMk cId="2463796299" sldId="545"/>
            <ac:spMk id="2" creationId="{9348D0EC-5975-10A4-DAD4-90EFAE5A5CA6}"/>
          </ac:spMkLst>
        </pc:spChg>
        <pc:spChg chg="add del mod ord">
          <ac:chgData name="McHarg, Catherine" userId="88b8f76c-9ae3-4745-88eb-fe0667a22af5" providerId="ADAL" clId="{C72AFABE-A2F4-4E00-AEBB-688401BC7273}" dt="2024-12-10T12:53:40.566" v="2683" actId="478"/>
          <ac:spMkLst>
            <pc:docMk/>
            <pc:sldMk cId="2463796299" sldId="545"/>
            <ac:spMk id="3" creationId="{8A67E90B-F358-0653-386A-4425478F877C}"/>
          </ac:spMkLst>
        </pc:spChg>
        <pc:spChg chg="mod ord">
          <ac:chgData name="McHarg, Catherine" userId="88b8f76c-9ae3-4745-88eb-fe0667a22af5" providerId="ADAL" clId="{C72AFABE-A2F4-4E00-AEBB-688401BC7273}" dt="2024-12-10T13:52:55.784" v="3096" actId="13244"/>
          <ac:spMkLst>
            <pc:docMk/>
            <pc:sldMk cId="2463796299" sldId="545"/>
            <ac:spMk id="7" creationId="{CD3E11C1-7149-7FFE-2920-AC0D569DBB5B}"/>
          </ac:spMkLst>
        </pc:spChg>
        <pc:picChg chg="mod ord">
          <ac:chgData name="McHarg, Catherine" userId="88b8f76c-9ae3-4745-88eb-fe0667a22af5" providerId="ADAL" clId="{C72AFABE-A2F4-4E00-AEBB-688401BC7273}" dt="2024-12-10T13:43:14.080" v="3071" actId="962"/>
          <ac:picMkLst>
            <pc:docMk/>
            <pc:sldMk cId="2463796299" sldId="545"/>
            <ac:picMk id="9" creationId="{F98D00DD-68DB-0649-B48C-73FF9BE7DF2E}"/>
          </ac:picMkLst>
        </pc:picChg>
        <pc:picChg chg="mod ord modCrop">
          <ac:chgData name="McHarg, Catherine" userId="88b8f76c-9ae3-4745-88eb-fe0667a22af5" providerId="ADAL" clId="{C72AFABE-A2F4-4E00-AEBB-688401BC7273}" dt="2024-12-10T13:53:31.230" v="3099" actId="732"/>
          <ac:picMkLst>
            <pc:docMk/>
            <pc:sldMk cId="2463796299" sldId="545"/>
            <ac:picMk id="10" creationId="{3483E6BB-9D96-9208-A386-7A95BD6F5A62}"/>
          </ac:picMkLst>
        </pc:picChg>
      </pc:sldChg>
      <pc:sldChg chg="add del">
        <pc:chgData name="McHarg, Catherine" userId="88b8f76c-9ae3-4745-88eb-fe0667a22af5" providerId="ADAL" clId="{C72AFABE-A2F4-4E00-AEBB-688401BC7273}" dt="2024-12-10T12:48:57.228" v="2591" actId="47"/>
        <pc:sldMkLst>
          <pc:docMk/>
          <pc:sldMk cId="3341952117" sldId="545"/>
        </pc:sldMkLst>
      </pc:sldChg>
      <pc:sldChg chg="addSp delSp modSp add mod">
        <pc:chgData name="McHarg, Catherine" userId="88b8f76c-9ae3-4745-88eb-fe0667a22af5" providerId="ADAL" clId="{C72AFABE-A2F4-4E00-AEBB-688401BC7273}" dt="2024-12-10T13:44:22.145" v="3077" actId="478"/>
        <pc:sldMkLst>
          <pc:docMk/>
          <pc:sldMk cId="2343018817" sldId="546"/>
        </pc:sldMkLst>
        <pc:spChg chg="add del">
          <ac:chgData name="McHarg, Catherine" userId="88b8f76c-9ae3-4745-88eb-fe0667a22af5" providerId="ADAL" clId="{C72AFABE-A2F4-4E00-AEBB-688401BC7273}" dt="2024-12-10T13:01:27.455" v="2796" actId="478"/>
          <ac:spMkLst>
            <pc:docMk/>
            <pc:sldMk cId="2343018817" sldId="546"/>
            <ac:spMk id="2" creationId="{7655201D-B830-F861-7138-C9B60DFCDE49}"/>
          </ac:spMkLst>
        </pc:spChg>
        <pc:spChg chg="add del mod">
          <ac:chgData name="McHarg, Catherine" userId="88b8f76c-9ae3-4745-88eb-fe0667a22af5" providerId="ADAL" clId="{C72AFABE-A2F4-4E00-AEBB-688401BC7273}" dt="2024-12-10T13:18:23.638" v="2807" actId="478"/>
          <ac:spMkLst>
            <pc:docMk/>
            <pc:sldMk cId="2343018817" sldId="546"/>
            <ac:spMk id="3" creationId="{EC3D67E4-CF19-EB16-36A0-DE9040F59549}"/>
          </ac:spMkLst>
        </pc:spChg>
        <pc:spChg chg="add mod">
          <ac:chgData name="McHarg, Catherine" userId="88b8f76c-9ae3-4745-88eb-fe0667a22af5" providerId="ADAL" clId="{C72AFABE-A2F4-4E00-AEBB-688401BC7273}" dt="2024-12-10T13:42:47.574" v="3055" actId="962"/>
          <ac:spMkLst>
            <pc:docMk/>
            <pc:sldMk cId="2343018817" sldId="546"/>
            <ac:spMk id="4" creationId="{5DCAA955-2187-32CA-0A86-B3038CBC76F5}"/>
          </ac:spMkLst>
        </pc:spChg>
        <pc:spChg chg="del mod">
          <ac:chgData name="McHarg, Catherine" userId="88b8f76c-9ae3-4745-88eb-fe0667a22af5" providerId="ADAL" clId="{C72AFABE-A2F4-4E00-AEBB-688401BC7273}" dt="2024-12-10T13:44:17.946" v="3076" actId="478"/>
          <ac:spMkLst>
            <pc:docMk/>
            <pc:sldMk cId="2343018817" sldId="546"/>
            <ac:spMk id="5" creationId="{543F8DD5-2501-2168-7E25-B7140710CFB6}"/>
          </ac:spMkLst>
        </pc:spChg>
        <pc:spChg chg="del">
          <ac:chgData name="McHarg, Catherine" userId="88b8f76c-9ae3-4745-88eb-fe0667a22af5" providerId="ADAL" clId="{C72AFABE-A2F4-4E00-AEBB-688401BC7273}" dt="2024-12-10T13:44:22.145" v="3077" actId="478"/>
          <ac:spMkLst>
            <pc:docMk/>
            <pc:sldMk cId="2343018817" sldId="546"/>
            <ac:spMk id="6" creationId="{6DDCF6D4-8FED-5125-83FB-F83A2B10AC12}"/>
          </ac:spMkLst>
        </pc:spChg>
        <pc:spChg chg="mod ord">
          <ac:chgData name="McHarg, Catherine" userId="88b8f76c-9ae3-4745-88eb-fe0667a22af5" providerId="ADAL" clId="{C72AFABE-A2F4-4E00-AEBB-688401BC7273}" dt="2024-12-10T13:44:06.218" v="3074" actId="13244"/>
          <ac:spMkLst>
            <pc:docMk/>
            <pc:sldMk cId="2343018817" sldId="546"/>
            <ac:spMk id="7" creationId="{CD3E11C1-7149-7FFE-2920-AC0D569DBB5B}"/>
          </ac:spMkLst>
        </pc:spChg>
        <pc:picChg chg="mod">
          <ac:chgData name="McHarg, Catherine" userId="88b8f76c-9ae3-4745-88eb-fe0667a22af5" providerId="ADAL" clId="{C72AFABE-A2F4-4E00-AEBB-688401BC7273}" dt="2024-12-10T13:43:20.740" v="3073" actId="962"/>
          <ac:picMkLst>
            <pc:docMk/>
            <pc:sldMk cId="2343018817" sldId="546"/>
            <ac:picMk id="9" creationId="{F98D00DD-68DB-0649-B48C-73FF9BE7DF2E}"/>
          </ac:picMkLst>
        </pc:picChg>
        <pc:picChg chg="add del">
          <ac:chgData name="McHarg, Catherine" userId="88b8f76c-9ae3-4745-88eb-fe0667a22af5" providerId="ADAL" clId="{C72AFABE-A2F4-4E00-AEBB-688401BC7273}" dt="2024-12-10T13:19:54.261" v="2818" actId="478"/>
          <ac:picMkLst>
            <pc:docMk/>
            <pc:sldMk cId="2343018817" sldId="546"/>
            <ac:picMk id="10" creationId="{3483E6BB-9D96-9208-A386-7A95BD6F5A62}"/>
          </ac:picMkLst>
        </pc:picChg>
      </pc:sldChg>
      <pc:sldChg chg="modSp new mod">
        <pc:chgData name="McHarg, Catherine" userId="88b8f76c-9ae3-4745-88eb-fe0667a22af5" providerId="ADAL" clId="{C72AFABE-A2F4-4E00-AEBB-688401BC7273}" dt="2024-12-10T14:05:59.044" v="3798" actId="20577"/>
        <pc:sldMkLst>
          <pc:docMk/>
          <pc:sldMk cId="1281911791" sldId="547"/>
        </pc:sldMkLst>
        <pc:spChg chg="mod">
          <ac:chgData name="McHarg, Catherine" userId="88b8f76c-9ae3-4745-88eb-fe0667a22af5" providerId="ADAL" clId="{C72AFABE-A2F4-4E00-AEBB-688401BC7273}" dt="2024-12-10T14:05:59.044" v="3798" actId="20577"/>
          <ac:spMkLst>
            <pc:docMk/>
            <pc:sldMk cId="1281911791" sldId="547"/>
            <ac:spMk id="2" creationId="{8B08697B-9E09-B946-7B80-CC457B784963}"/>
          </ac:spMkLst>
        </pc:spChg>
        <pc:spChg chg="mod">
          <ac:chgData name="McHarg, Catherine" userId="88b8f76c-9ae3-4745-88eb-fe0667a22af5" providerId="ADAL" clId="{C72AFABE-A2F4-4E00-AEBB-688401BC7273}" dt="2024-12-10T14:03:38.782" v="3779" actId="20577"/>
          <ac:spMkLst>
            <pc:docMk/>
            <pc:sldMk cId="1281911791" sldId="547"/>
            <ac:spMk id="4" creationId="{78A8834B-7651-87AA-90A0-71499F8F8E62}"/>
          </ac:spMkLst>
        </pc:spChg>
        <pc:spChg chg="mod">
          <ac:chgData name="McHarg, Catherine" userId="88b8f76c-9ae3-4745-88eb-fe0667a22af5" providerId="ADAL" clId="{C72AFABE-A2F4-4E00-AEBB-688401BC7273}" dt="2024-12-10T13:54:30.494" v="3109" actId="20577"/>
          <ac:spMkLst>
            <pc:docMk/>
            <pc:sldMk cId="1281911791" sldId="547"/>
            <ac:spMk id="5" creationId="{8476361A-A375-A03C-E1F2-907D081BD1B7}"/>
          </ac:spMkLst>
        </pc:spChg>
        <pc:spChg chg="mod">
          <ac:chgData name="McHarg, Catherine" userId="88b8f76c-9ae3-4745-88eb-fe0667a22af5" providerId="ADAL" clId="{C72AFABE-A2F4-4E00-AEBB-688401BC7273}" dt="2024-12-10T14:00:36.145" v="3440" actId="20577"/>
          <ac:spMkLst>
            <pc:docMk/>
            <pc:sldMk cId="1281911791" sldId="547"/>
            <ac:spMk id="6" creationId="{A525800C-44F3-335B-1ABB-CA90B36940B7}"/>
          </ac:spMkLst>
        </pc:spChg>
      </pc:sldChg>
      <pc:sldMasterChg chg="modSldLayout">
        <pc:chgData name="McHarg, Catherine" userId="88b8f76c-9ae3-4745-88eb-fe0667a22af5" providerId="ADAL" clId="{C72AFABE-A2F4-4E00-AEBB-688401BC7273}" dt="2024-12-10T10:54:20.490" v="1745" actId="478"/>
        <pc:sldMasterMkLst>
          <pc:docMk/>
          <pc:sldMasterMk cId="2215143578" sldId="2147483648"/>
        </pc:sldMasterMkLst>
        <pc:sldLayoutChg chg="delSp mod">
          <pc:chgData name="McHarg, Catherine" userId="88b8f76c-9ae3-4745-88eb-fe0667a22af5" providerId="ADAL" clId="{C72AFABE-A2F4-4E00-AEBB-688401BC7273}" dt="2024-12-10T10:54:20.490" v="1745" actId="478"/>
          <pc:sldLayoutMkLst>
            <pc:docMk/>
            <pc:sldMasterMk cId="2215143578" sldId="2147483648"/>
            <pc:sldLayoutMk cId="1429220050" sldId="2147483670"/>
          </pc:sldLayoutMkLst>
          <pc:spChg chg="del">
            <ac:chgData name="McHarg, Catherine" userId="88b8f76c-9ae3-4745-88eb-fe0667a22af5" providerId="ADAL" clId="{C72AFABE-A2F4-4E00-AEBB-688401BC7273}" dt="2024-12-10T10:54:19.570" v="1744" actId="478"/>
            <ac:spMkLst>
              <pc:docMk/>
              <pc:sldMasterMk cId="2215143578" sldId="2147483648"/>
              <pc:sldLayoutMk cId="1429220050" sldId="2147483670"/>
              <ac:spMk id="8" creationId="{D735DA5C-8636-113C-BE4F-E6FD7062F037}"/>
            </ac:spMkLst>
          </pc:spChg>
          <pc:spChg chg="del">
            <ac:chgData name="McHarg, Catherine" userId="88b8f76c-9ae3-4745-88eb-fe0667a22af5" providerId="ADAL" clId="{C72AFABE-A2F4-4E00-AEBB-688401BC7273}" dt="2024-12-10T10:54:18.079" v="1743" actId="478"/>
            <ac:spMkLst>
              <pc:docMk/>
              <pc:sldMasterMk cId="2215143578" sldId="2147483648"/>
              <pc:sldLayoutMk cId="1429220050" sldId="2147483670"/>
              <ac:spMk id="9" creationId="{846CF8BC-0846-CCE9-FD35-FD5C57642F61}"/>
            </ac:spMkLst>
          </pc:spChg>
          <pc:picChg chg="del">
            <ac:chgData name="McHarg, Catherine" userId="88b8f76c-9ae3-4745-88eb-fe0667a22af5" providerId="ADAL" clId="{C72AFABE-A2F4-4E00-AEBB-688401BC7273}" dt="2024-12-10T10:54:20.490" v="1745" actId="478"/>
            <ac:picMkLst>
              <pc:docMk/>
              <pc:sldMasterMk cId="2215143578" sldId="2147483648"/>
              <pc:sldLayoutMk cId="1429220050" sldId="2147483670"/>
              <ac:picMk id="2" creationId="{BA62145B-4E75-E2ED-9F23-A019DEE9223B}"/>
            </ac:picMkLst>
          </pc:picChg>
        </pc:sldLayoutChg>
        <pc:sldLayoutChg chg="modSp mod">
          <pc:chgData name="McHarg, Catherine" userId="88b8f76c-9ae3-4745-88eb-fe0667a22af5" providerId="ADAL" clId="{C72AFABE-A2F4-4E00-AEBB-688401BC7273}" dt="2024-12-09T16:16:40.019" v="818" actId="167"/>
          <pc:sldLayoutMkLst>
            <pc:docMk/>
            <pc:sldMasterMk cId="2215143578" sldId="2147483648"/>
            <pc:sldLayoutMk cId="2128206691" sldId="2147483680"/>
          </pc:sldLayoutMkLst>
          <pc:spChg chg="ord">
            <ac:chgData name="McHarg, Catherine" userId="88b8f76c-9ae3-4745-88eb-fe0667a22af5" providerId="ADAL" clId="{C72AFABE-A2F4-4E00-AEBB-688401BC7273}" dt="2024-12-09T16:16:40.019" v="818" actId="167"/>
            <ac:spMkLst>
              <pc:docMk/>
              <pc:sldMasterMk cId="2215143578" sldId="2147483648"/>
              <pc:sldLayoutMk cId="2128206691" sldId="2147483680"/>
              <ac:spMk id="2" creationId="{DBE7C6AD-9EF4-C8BD-F254-F9A43B87974C}"/>
            </ac:spMkLst>
          </pc:spChg>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1944299-672F-11EE-16BA-E31C18584DA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8A68AE45-B4D7-0013-3592-80BC1DD14AB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B969F94-C859-B74E-8120-19D32CC83F4F}" type="datetimeFigureOut">
              <a:rPr lang="en-US" smtClean="0"/>
              <a:t>12/11/2024</a:t>
            </a:fld>
            <a:endParaRPr lang="en-US"/>
          </a:p>
        </p:txBody>
      </p:sp>
      <p:sp>
        <p:nvSpPr>
          <p:cNvPr id="4" name="Footer Placeholder 3">
            <a:extLst>
              <a:ext uri="{FF2B5EF4-FFF2-40B4-BE49-F238E27FC236}">
                <a16:creationId xmlns:a16="http://schemas.microsoft.com/office/drawing/2014/main" id="{A02E9E07-0643-32BA-F461-AD6FCB4DE29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D2F9C54-3384-9C1B-B200-63D107E22E1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890668D-9747-7B40-AB07-D99BCB2AD0D3}" type="slidenum">
              <a:rPr lang="en-US" smtClean="0"/>
              <a:t>‹#›</a:t>
            </a:fld>
            <a:endParaRPr lang="en-US"/>
          </a:p>
        </p:txBody>
      </p:sp>
    </p:spTree>
    <p:extLst>
      <p:ext uri="{BB962C8B-B14F-4D97-AF65-F5344CB8AC3E}">
        <p14:creationId xmlns:p14="http://schemas.microsoft.com/office/powerpoint/2010/main" val="2436767317"/>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F83990-A5BB-0244-AEBF-938B6F8000C9}" type="datetimeFigureOut">
              <a:rPr lang="en-US" smtClean="0"/>
              <a:t>12/11/2024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AFFFB68-4C17-3C4E-8F1F-E2E74032E6C9}" type="slidenum">
              <a:rPr lang="en-US" smtClean="0"/>
              <a:t>‹#›</a:t>
            </a:fld>
            <a:endParaRPr lang="en-US"/>
          </a:p>
        </p:txBody>
      </p:sp>
    </p:spTree>
    <p:extLst>
      <p:ext uri="{BB962C8B-B14F-4D97-AF65-F5344CB8AC3E}">
        <p14:creationId xmlns:p14="http://schemas.microsoft.com/office/powerpoint/2010/main" val="13548325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commons.wikimedia.org/wiki/File:Grant,_Cary_(Suspicion)_01.jpg"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historicengland.org.uk/images-books/photos/item/NWC01/01/1516"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quarlton.co.uk/"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commons.wikimedia.org/wiki/File:Cary_Grant_North_by_Northwest_still.jpg?uselang=uk"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bbc.co.uk/iplayer/episode/p0b4gqx0/inside-cinema-shorts-80-cary-grant"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commons.wikimedia.org/wiki/File:Grant,_Cary_(Suspicion)_01.jpg"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Image: Cary Grant </a:t>
            </a:r>
            <a:r>
              <a:rPr lang="en-GB" sz="1800" dirty="0">
                <a:effectLst/>
                <a:latin typeface="Arial" panose="020B0604020202020204" pitchFamily="34" charset="0"/>
                <a:ea typeface="Arial" panose="020B0604020202020204" pitchFamily="34" charset="0"/>
                <a:cs typeface="Arial" panose="020B0604020202020204" pitchFamily="34" charset="0"/>
              </a:rPr>
              <a:t>- </a:t>
            </a:r>
            <a:r>
              <a:rPr lang="en-GB" sz="1800" dirty="0">
                <a:solidFill>
                  <a:srgbClr val="1F1F1F"/>
                </a:solidFill>
                <a:effectLst/>
                <a:latin typeface="Roboto" panose="02000000000000000000" pitchFamily="2" charset="0"/>
                <a:ea typeface="Arial" panose="020B0604020202020204" pitchFamily="34" charset="0"/>
                <a:cs typeface="Times New Roman" panose="02020603050405020304" pitchFamily="18" charset="0"/>
              </a:rPr>
              <a:t>RKO publicity still from Suspicion (1941). Wikimedia commons –</a:t>
            </a:r>
            <a:r>
              <a:rPr lang="en-GB" sz="1800" u="sng" dirty="0">
                <a:solidFill>
                  <a:srgbClr val="1F1F1F"/>
                </a:solidFill>
                <a:effectLst/>
                <a:latin typeface="Roboto" panose="02000000000000000000" pitchFamily="2" charset="0"/>
                <a:ea typeface="Arial" panose="020B0604020202020204" pitchFamily="34" charset="0"/>
                <a:cs typeface="Times New Roman" panose="02020603050405020304" pitchFamily="18" charset="0"/>
                <a:hlinkClick r:id="rId3"/>
              </a:rPr>
              <a:t>https://commons.wikimedia.org/wiki/File:Grant,_Cary_(Suspicion)_01.jpg</a:t>
            </a:r>
            <a:r>
              <a:rPr lang="en-GB" sz="1800" dirty="0">
                <a:solidFill>
                  <a:srgbClr val="1F1F1F"/>
                </a:solidFill>
                <a:effectLst/>
                <a:latin typeface="Roboto" panose="02000000000000000000" pitchFamily="2" charset="0"/>
                <a:ea typeface="Arial" panose="020B0604020202020204" pitchFamily="34" charset="0"/>
                <a:cs typeface="Times New Roman" panose="02020603050405020304" pitchFamily="18" charset="0"/>
              </a:rPr>
              <a:t>    </a:t>
            </a:r>
            <a:endParaRPr lang="en-GB" dirty="0"/>
          </a:p>
          <a:p>
            <a:endParaRPr lang="en-GB" dirty="0"/>
          </a:p>
        </p:txBody>
      </p:sp>
      <p:sp>
        <p:nvSpPr>
          <p:cNvPr id="4" name="Slide Number Placeholder 3"/>
          <p:cNvSpPr>
            <a:spLocks noGrp="1"/>
          </p:cNvSpPr>
          <p:nvPr>
            <p:ph type="sldNum" sz="quarter" idx="5"/>
          </p:nvPr>
        </p:nvSpPr>
        <p:spPr/>
        <p:txBody>
          <a:bodyPr/>
          <a:lstStyle/>
          <a:p>
            <a:fld id="{1017441A-5944-44A6-B4A1-6E426481A1CB}" type="slidenum">
              <a:rPr lang="en-GB" smtClean="0"/>
              <a:t>1</a:t>
            </a:fld>
            <a:endParaRPr lang="en-GB"/>
          </a:p>
        </p:txBody>
      </p:sp>
    </p:spTree>
    <p:extLst>
      <p:ext uri="{BB962C8B-B14F-4D97-AF65-F5344CB8AC3E}">
        <p14:creationId xmlns:p14="http://schemas.microsoft.com/office/powerpoint/2010/main" val="18080156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dirty="0"/>
              <a:t>Image: Source: Historic England Archive (Authorised use only) Ref: </a:t>
            </a:r>
            <a:r>
              <a:rPr lang="nl-NL" dirty="0"/>
              <a:t>raf_</a:t>
            </a:r>
            <a:endParaRPr lang="en-GB" dirty="0">
              <a:effectLst/>
            </a:endParaRPr>
          </a:p>
          <a:p>
            <a:pPr marL="0" marR="0" lvl="0" indent="0" algn="l" defTabSz="914400">
              <a:lnSpc>
                <a:spcPct val="100000"/>
              </a:lnSpc>
              <a:spcBef>
                <a:spcPts val="0"/>
              </a:spcBef>
              <a:spcAft>
                <a:spcPts val="0"/>
              </a:spcAft>
              <a:buClrTx/>
              <a:buSzTx/>
              <a:buFontTx/>
              <a:buNone/>
              <a:tabLst/>
              <a:defRPr/>
            </a:pPr>
            <a:endParaRPr lang="en-GB" b="0" i="0" dirty="0">
              <a:solidFill>
                <a:srgbClr val="000000"/>
              </a:solidFill>
              <a:effectLst/>
              <a:latin typeface="Calibri"/>
              <a:cs typeface="Calibri"/>
            </a:endParaRPr>
          </a:p>
        </p:txBody>
      </p:sp>
      <p:sp>
        <p:nvSpPr>
          <p:cNvPr id="4" name="Slide Number Placeholder 3"/>
          <p:cNvSpPr>
            <a:spLocks noGrp="1"/>
          </p:cNvSpPr>
          <p:nvPr>
            <p:ph type="sldNum" sz="quarter" idx="5"/>
          </p:nvPr>
        </p:nvSpPr>
        <p:spPr/>
        <p:txBody>
          <a:bodyPr/>
          <a:lstStyle/>
          <a:p>
            <a:fld id="{1017441A-5944-44A6-B4A1-6E426481A1CB}" type="slidenum">
              <a:rPr lang="en-GB" smtClean="0"/>
              <a:t>14</a:t>
            </a:fld>
            <a:endParaRPr lang="en-GB"/>
          </a:p>
        </p:txBody>
      </p:sp>
    </p:spTree>
    <p:extLst>
      <p:ext uri="{BB962C8B-B14F-4D97-AF65-F5344CB8AC3E}">
        <p14:creationId xmlns:p14="http://schemas.microsoft.com/office/powerpoint/2010/main" val="6141215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dirty="0"/>
              <a:t>Image: Source: Historic England Archive (Authorised use only) Ref: </a:t>
            </a:r>
            <a:r>
              <a:rPr lang="nl-NL" dirty="0"/>
              <a:t>raf_</a:t>
            </a:r>
            <a:endParaRPr lang="en-GB" dirty="0">
              <a:effectLst/>
            </a:endParaRPr>
          </a:p>
          <a:p>
            <a:pPr marL="0" marR="0" lvl="0" indent="0" algn="l" defTabSz="914400">
              <a:lnSpc>
                <a:spcPct val="100000"/>
              </a:lnSpc>
              <a:spcBef>
                <a:spcPts val="0"/>
              </a:spcBef>
              <a:spcAft>
                <a:spcPts val="0"/>
              </a:spcAft>
              <a:buClrTx/>
              <a:buSzTx/>
              <a:buFontTx/>
              <a:buNone/>
              <a:tabLst/>
              <a:defRPr/>
            </a:pPr>
            <a:endParaRPr lang="en-GB" b="0" i="0" dirty="0">
              <a:solidFill>
                <a:srgbClr val="000000"/>
              </a:solidFill>
              <a:effectLst/>
              <a:latin typeface="Calibri"/>
              <a:cs typeface="Calibri"/>
            </a:endParaRPr>
          </a:p>
        </p:txBody>
      </p:sp>
      <p:sp>
        <p:nvSpPr>
          <p:cNvPr id="4" name="Slide Number Placeholder 3"/>
          <p:cNvSpPr>
            <a:spLocks noGrp="1"/>
          </p:cNvSpPr>
          <p:nvPr>
            <p:ph type="sldNum" sz="quarter" idx="5"/>
          </p:nvPr>
        </p:nvSpPr>
        <p:spPr/>
        <p:txBody>
          <a:bodyPr/>
          <a:lstStyle/>
          <a:p>
            <a:fld id="{1017441A-5944-44A6-B4A1-6E426481A1CB}" type="slidenum">
              <a:rPr lang="en-GB" smtClean="0"/>
              <a:t>15</a:t>
            </a:fld>
            <a:endParaRPr lang="en-GB"/>
          </a:p>
        </p:txBody>
      </p:sp>
    </p:spTree>
    <p:extLst>
      <p:ext uri="{BB962C8B-B14F-4D97-AF65-F5344CB8AC3E}">
        <p14:creationId xmlns:p14="http://schemas.microsoft.com/office/powerpoint/2010/main" val="24652579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Image: </a:t>
            </a:r>
            <a:r>
              <a:rPr lang="en-GB" sz="2800" b="0" i="0" dirty="0">
                <a:solidFill>
                  <a:srgbClr val="1F1F1F"/>
                </a:solidFill>
                <a:effectLst/>
                <a:latin typeface="Google Sans Text"/>
              </a:rPr>
              <a:t>Bishops Road Primary school, Class 2. Date unknown. School photo featuring Cary Grant (Archibald Leach). Thought to be in the photograph, possibly at the back in the middle of the left most wall.</a:t>
            </a:r>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20</a:t>
            </a:fld>
            <a:endParaRPr lang="en-US"/>
          </a:p>
        </p:txBody>
      </p:sp>
    </p:spTree>
    <p:extLst>
      <p:ext uri="{BB962C8B-B14F-4D97-AF65-F5344CB8AC3E}">
        <p14:creationId xmlns:p14="http://schemas.microsoft.com/office/powerpoint/2010/main" val="16318681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Image: </a:t>
            </a:r>
            <a:r>
              <a:rPr lang="en-GB" sz="2800" b="0" i="0" dirty="0">
                <a:solidFill>
                  <a:srgbClr val="151515"/>
                </a:solidFill>
                <a:effectLst/>
                <a:latin typeface="Source Sans Pro" panose="020B0503030403020204" pitchFamily="34" charset="0"/>
              </a:rPr>
              <a:t>© Historic England Archive Ref: </a:t>
            </a:r>
            <a:r>
              <a:rPr lang="en-GB" b="0" i="0" dirty="0">
                <a:solidFill>
                  <a:srgbClr val="151515"/>
                </a:solidFill>
                <a:effectLst/>
                <a:latin typeface="Source Sans Pro" panose="020B0503030403020204" pitchFamily="34" charset="0"/>
              </a:rPr>
              <a:t>NWC01/01/1516 - </a:t>
            </a:r>
            <a:r>
              <a:rPr lang="en-GB" sz="1800" u="sng" dirty="0">
                <a:solidFill>
                  <a:srgbClr val="0563C1"/>
                </a:solidFill>
                <a:effectLst/>
                <a:latin typeface="Arial" panose="020B0604020202020204" pitchFamily="34" charset="0"/>
                <a:ea typeface="Arial" panose="020B0604020202020204" pitchFamily="34" charset="0"/>
                <a:cs typeface="Times New Roman" panose="02020603050405020304" pitchFamily="18" charset="0"/>
                <a:hlinkClick r:id="rId3"/>
              </a:rPr>
              <a:t>https://historicengland.org.uk/images-books/photos/item/NWC01/01/1516</a:t>
            </a:r>
            <a:r>
              <a:rPr lang="en-GB" sz="1800" dirty="0">
                <a:effectLst/>
                <a:latin typeface="Arial" panose="020B0604020202020204" pitchFamily="34" charset="0"/>
                <a:ea typeface="Arial" panose="020B0604020202020204" pitchFamily="34" charset="0"/>
                <a:cs typeface="Times New Roman" panose="02020603050405020304" pitchFamily="18" charset="0"/>
              </a:rPr>
              <a:t> </a:t>
            </a:r>
          </a:p>
        </p:txBody>
      </p:sp>
      <p:sp>
        <p:nvSpPr>
          <p:cNvPr id="4" name="Slide Number Placeholder 3"/>
          <p:cNvSpPr>
            <a:spLocks noGrp="1"/>
          </p:cNvSpPr>
          <p:nvPr>
            <p:ph type="sldNum" sz="quarter" idx="5"/>
          </p:nvPr>
        </p:nvSpPr>
        <p:spPr/>
        <p:txBody>
          <a:bodyPr/>
          <a:lstStyle/>
          <a:p>
            <a:fld id="{1AFFFB68-4C17-3C4E-8F1F-E2E74032E6C9}" type="slidenum">
              <a:rPr lang="en-US" smtClean="0"/>
              <a:t>21</a:t>
            </a:fld>
            <a:endParaRPr lang="en-US"/>
          </a:p>
        </p:txBody>
      </p:sp>
    </p:spTree>
    <p:extLst>
      <p:ext uri="{BB962C8B-B14F-4D97-AF65-F5344CB8AC3E}">
        <p14:creationId xmlns:p14="http://schemas.microsoft.com/office/powerpoint/2010/main" val="42361911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200" dirty="0"/>
              <a:t>Image: </a:t>
            </a:r>
            <a:r>
              <a:rPr lang="en-GB" sz="1800" dirty="0" err="1">
                <a:solidFill>
                  <a:srgbClr val="1F1F1F"/>
                </a:solidFill>
                <a:effectLst/>
                <a:latin typeface="Roboto" panose="02000000000000000000" pitchFamily="2" charset="0"/>
                <a:ea typeface="Arial" panose="020B0604020202020204" pitchFamily="34" charset="0"/>
                <a:cs typeface="Times New Roman" panose="02020603050405020304" pitchFamily="18" charset="0"/>
              </a:rPr>
              <a:t>Penders</a:t>
            </a:r>
            <a:r>
              <a:rPr lang="en-GB" sz="1800" dirty="0">
                <a:solidFill>
                  <a:srgbClr val="1F1F1F"/>
                </a:solidFill>
                <a:effectLst/>
                <a:latin typeface="Roboto" panose="02000000000000000000" pitchFamily="2" charset="0"/>
                <a:ea typeface="Arial" panose="020B0604020202020204" pitchFamily="34" charset="0"/>
                <a:cs typeface="Times New Roman" panose="02020603050405020304" pitchFamily="18" charset="0"/>
              </a:rPr>
              <a:t> Acrobatic Troupe on stilts. The whole troupe on stage, probably in Liverpool. Olive Hart (nee Watts) presenting, John Henry Hart on tallest stilts. Archie Leach (later known as Cary Grant) played second from left. Image source: </a:t>
            </a:r>
            <a:r>
              <a:rPr lang="en-GB" sz="1800" u="sng" dirty="0">
                <a:solidFill>
                  <a:srgbClr val="1F1F1F"/>
                </a:solidFill>
                <a:effectLst/>
                <a:latin typeface="Roboto" panose="02000000000000000000" pitchFamily="2" charset="0"/>
                <a:ea typeface="Arial" panose="020B0604020202020204" pitchFamily="34" charset="0"/>
                <a:cs typeface="Times New Roman" panose="02020603050405020304" pitchFamily="18" charset="0"/>
                <a:hlinkClick r:id="rId3"/>
              </a:rPr>
              <a:t>https://quarlton.co.uk/</a:t>
            </a:r>
            <a:r>
              <a:rPr lang="en-GB" sz="1800" dirty="0">
                <a:solidFill>
                  <a:srgbClr val="1F1F1F"/>
                </a:solidFill>
                <a:effectLst/>
                <a:latin typeface="Roboto" panose="02000000000000000000" pitchFamily="2" charset="0"/>
                <a:ea typeface="Arial" panose="020B0604020202020204" pitchFamily="34" charset="0"/>
                <a:cs typeface="Times New Roman" panose="02020603050405020304" pitchFamily="18" charset="0"/>
              </a:rPr>
              <a:t> - </a:t>
            </a:r>
            <a:r>
              <a:rPr lang="en-GB" sz="2800" b="0" i="0" dirty="0">
                <a:solidFill>
                  <a:srgbClr val="2D3748"/>
                </a:solidFill>
                <a:effectLst/>
                <a:latin typeface="-apple-system"/>
              </a:rPr>
              <a:t>© 2024 The home of Dave and Ruth Simpson</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22</a:t>
            </a:fld>
            <a:endParaRPr lang="en-US"/>
          </a:p>
        </p:txBody>
      </p:sp>
    </p:spTree>
    <p:extLst>
      <p:ext uri="{BB962C8B-B14F-4D97-AF65-F5344CB8AC3E}">
        <p14:creationId xmlns:p14="http://schemas.microsoft.com/office/powerpoint/2010/main" val="29966051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200" dirty="0"/>
              <a:t>Image: </a:t>
            </a:r>
            <a:r>
              <a:rPr lang="en-GB" sz="1800" dirty="0">
                <a:solidFill>
                  <a:srgbClr val="1F1F1F"/>
                </a:solidFill>
                <a:effectLst/>
                <a:latin typeface="Roboto" panose="02000000000000000000" pitchFamily="2" charset="0"/>
                <a:ea typeface="Arial" panose="020B0604020202020204" pitchFamily="34" charset="0"/>
                <a:cs typeface="Times New Roman" panose="02020603050405020304" pitchFamily="18" charset="0"/>
              </a:rPr>
              <a:t>Photo of Cary Grant from the film North by Northwest (1959). Metro-Goldwyn-Mayer, Public domain </a:t>
            </a:r>
            <a:r>
              <a:rPr lang="en-GB" sz="1800" u="sng" dirty="0">
                <a:solidFill>
                  <a:srgbClr val="1F1F1F"/>
                </a:solidFill>
                <a:effectLst/>
                <a:latin typeface="Roboto" panose="02000000000000000000" pitchFamily="2" charset="0"/>
                <a:ea typeface="Arial" panose="020B0604020202020204" pitchFamily="34" charset="0"/>
                <a:cs typeface="Times New Roman" panose="02020603050405020304" pitchFamily="18" charset="0"/>
                <a:hlinkClick r:id="rId3"/>
              </a:rPr>
              <a:t>https://commons.wikimedia.org/wiki/File:Cary_Grant_North_by_Northwest_still.jpg?uselang=uk</a:t>
            </a:r>
            <a:r>
              <a:rPr lang="en-GB" sz="1800" dirty="0">
                <a:solidFill>
                  <a:srgbClr val="1F1F1F"/>
                </a:solidFill>
                <a:effectLst/>
                <a:latin typeface="Roboto" panose="02000000000000000000" pitchFamily="2" charset="0"/>
                <a:ea typeface="Arial" panose="020B0604020202020204" pitchFamily="34" charset="0"/>
                <a:cs typeface="Times New Roman" panose="02020603050405020304" pitchFamily="18" charset="0"/>
              </a:rPr>
              <a:t> </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23</a:t>
            </a:fld>
            <a:endParaRPr lang="en-US"/>
          </a:p>
        </p:txBody>
      </p:sp>
    </p:spTree>
    <p:extLst>
      <p:ext uri="{BB962C8B-B14F-4D97-AF65-F5344CB8AC3E}">
        <p14:creationId xmlns:p14="http://schemas.microsoft.com/office/powerpoint/2010/main" val="4238459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Image: </a:t>
            </a:r>
            <a:r>
              <a:rPr lang="en-GB" sz="1800" dirty="0">
                <a:effectLst/>
                <a:latin typeface="Arial" panose="020B0604020202020204" pitchFamily="34" charset="0"/>
                <a:ea typeface="Times New Roman" panose="02020603050405020304" pitchFamily="18" charset="0"/>
                <a:cs typeface="Gill Sans MT" panose="020B0502020104020203" pitchFamily="34" charset="0"/>
              </a:rPr>
              <a:t>© </a:t>
            </a:r>
            <a:r>
              <a:rPr lang="en-GB" b="0" i="0" dirty="0">
                <a:solidFill>
                  <a:srgbClr val="1F1F1F"/>
                </a:solidFill>
                <a:effectLst/>
                <a:latin typeface="Google Sans Text"/>
              </a:rPr>
              <a:t>Bristol Live/BPM MEDIA - Cary Grant at Avon Gorge Hotel, looking towards Bristol's Clifton Suspension Bridge.</a:t>
            </a:r>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24</a:t>
            </a:fld>
            <a:endParaRPr lang="en-US"/>
          </a:p>
        </p:txBody>
      </p:sp>
    </p:spTree>
    <p:extLst>
      <p:ext uri="{BB962C8B-B14F-4D97-AF65-F5344CB8AC3E}">
        <p14:creationId xmlns:p14="http://schemas.microsoft.com/office/powerpoint/2010/main" val="29239224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Clip about Cary Grant: </a:t>
            </a:r>
            <a:r>
              <a:rPr lang="en-GB" sz="1800" u="sng" dirty="0">
                <a:solidFill>
                  <a:srgbClr val="1F1F1F"/>
                </a:solidFill>
                <a:effectLst/>
                <a:latin typeface="Roboto" panose="02000000000000000000" pitchFamily="2" charset="0"/>
                <a:ea typeface="Arial" panose="020B0604020202020204" pitchFamily="34" charset="0"/>
                <a:cs typeface="Times New Roman" panose="02020603050405020304" pitchFamily="18" charset="0"/>
                <a:hlinkClick r:id="rId3"/>
              </a:rPr>
              <a:t>https://www.bbc.co.uk/iplayer/episode/p0b4gqx0/inside-cinema-shorts-80-cary-grant</a:t>
            </a:r>
            <a:r>
              <a:rPr lang="en-GB" sz="1800" dirty="0">
                <a:solidFill>
                  <a:srgbClr val="1F1F1F"/>
                </a:solidFill>
                <a:effectLst/>
                <a:latin typeface="Roboto" panose="02000000000000000000" pitchFamily="2" charset="0"/>
                <a:ea typeface="Arial" panose="020B0604020202020204" pitchFamily="34" charset="0"/>
                <a:cs typeface="Times New Roman" panose="02020603050405020304" pitchFamily="18" charset="0"/>
              </a:rPr>
              <a:t> </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t>Image: </a:t>
            </a:r>
            <a:r>
              <a:rPr lang="en-GB" sz="2800" dirty="0">
                <a:effectLst/>
                <a:latin typeface="Arial" panose="020B0604020202020204" pitchFamily="34" charset="0"/>
                <a:ea typeface="Times New Roman" panose="02020603050405020304" pitchFamily="18" charset="0"/>
                <a:cs typeface="Gill Sans MT" panose="020B0502020104020203" pitchFamily="34" charset="0"/>
              </a:rPr>
              <a:t>© </a:t>
            </a:r>
            <a:r>
              <a:rPr lang="en-GB" sz="1800" b="0" i="0" dirty="0">
                <a:solidFill>
                  <a:srgbClr val="1F1F1F"/>
                </a:solidFill>
                <a:effectLst/>
                <a:latin typeface="Google Sans Text"/>
              </a:rPr>
              <a:t>Bristol Live/BPM MEDIA - Cary Grant </a:t>
            </a:r>
            <a:r>
              <a:rPr lang="en-GB" b="0" i="0" dirty="0">
                <a:solidFill>
                  <a:srgbClr val="1F1F1F"/>
                </a:solidFill>
                <a:effectLst/>
                <a:latin typeface="Google Sans Text"/>
              </a:rPr>
              <a:t>at Bristol Harbour</a:t>
            </a:r>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25</a:t>
            </a:fld>
            <a:endParaRPr lang="en-US"/>
          </a:p>
        </p:txBody>
      </p:sp>
    </p:spTree>
    <p:extLst>
      <p:ext uri="{BB962C8B-B14F-4D97-AF65-F5344CB8AC3E}">
        <p14:creationId xmlns:p14="http://schemas.microsoft.com/office/powerpoint/2010/main" val="40547276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323850" lvl="0" indent="0" algn="l" defTabSz="914400" rtl="0" eaLnBrk="1" fontAlgn="auto" latinLnBrk="0" hangingPunct="1">
              <a:lnSpc>
                <a:spcPct val="100000"/>
              </a:lnSpc>
              <a:spcBef>
                <a:spcPts val="0"/>
              </a:spcBef>
              <a:spcAft>
                <a:spcPts val="0"/>
              </a:spcAft>
              <a:buClrTx/>
              <a:buSzTx/>
              <a:buFontTx/>
              <a:buNone/>
              <a:tabLst>
                <a:tab pos="424815" algn="l"/>
                <a:tab pos="426720" algn="l"/>
              </a:tabLst>
              <a:defRPr/>
            </a:pPr>
            <a:r>
              <a:rPr lang="en-GB" sz="1200" dirty="0"/>
              <a:t>Image 1: Blue </a:t>
            </a:r>
            <a:r>
              <a:rPr lang="en-GB" sz="1200" dirty="0" err="1"/>
              <a:t>Plaue</a:t>
            </a:r>
            <a:r>
              <a:rPr lang="en-GB" sz="1200" dirty="0"/>
              <a:t>. </a:t>
            </a:r>
            <a:r>
              <a:rPr lang="en-GB" sz="1800" dirty="0">
                <a:effectLst/>
                <a:latin typeface="Arial" panose="020B0604020202020204" pitchFamily="34" charset="0"/>
                <a:ea typeface="Arial" panose="020B0604020202020204" pitchFamily="34" charset="0"/>
                <a:cs typeface="Arial" panose="020B0604020202020204" pitchFamily="34" charset="0"/>
              </a:rPr>
              <a:t>©</a:t>
            </a:r>
            <a:r>
              <a:rPr lang="en-GB" sz="1800" dirty="0">
                <a:effectLst/>
                <a:latin typeface="Arial" panose="020B0604020202020204" pitchFamily="34" charset="0"/>
                <a:ea typeface="Arial" panose="020B0604020202020204" pitchFamily="34" charset="0"/>
                <a:cs typeface="Times New Roman" panose="02020603050405020304" pitchFamily="18" charset="0"/>
              </a:rPr>
              <a:t> </a:t>
            </a:r>
            <a:r>
              <a:rPr lang="en-GB" sz="1200" dirty="0"/>
              <a:t>Historic England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Image 2: Cary Grant </a:t>
            </a:r>
            <a:r>
              <a:rPr lang="en-GB" sz="1200" dirty="0">
                <a:effectLst/>
                <a:latin typeface="Arial" panose="020B0604020202020204" pitchFamily="34" charset="0"/>
                <a:ea typeface="Arial" panose="020B0604020202020204" pitchFamily="34" charset="0"/>
                <a:cs typeface="Arial" panose="020B0604020202020204" pitchFamily="34" charset="0"/>
              </a:rPr>
              <a:t>- </a:t>
            </a:r>
            <a:r>
              <a:rPr lang="en-GB" sz="1200" dirty="0">
                <a:solidFill>
                  <a:srgbClr val="1F1F1F"/>
                </a:solidFill>
                <a:effectLst/>
                <a:latin typeface="Roboto" panose="02000000000000000000" pitchFamily="2" charset="0"/>
                <a:ea typeface="Arial" panose="020B0604020202020204" pitchFamily="34" charset="0"/>
                <a:cs typeface="Times New Roman" panose="02020603050405020304" pitchFamily="18" charset="0"/>
              </a:rPr>
              <a:t>RKO publicity still from Suspicion (1941). Wikimedia commons –</a:t>
            </a:r>
            <a:r>
              <a:rPr lang="en-GB" sz="1200" u="sng" dirty="0">
                <a:solidFill>
                  <a:srgbClr val="1F1F1F"/>
                </a:solidFill>
                <a:effectLst/>
                <a:latin typeface="Roboto" panose="02000000000000000000" pitchFamily="2" charset="0"/>
                <a:ea typeface="Arial" panose="020B0604020202020204" pitchFamily="34" charset="0"/>
                <a:cs typeface="Times New Roman" panose="02020603050405020304" pitchFamily="18" charset="0"/>
                <a:hlinkClick r:id="rId3"/>
              </a:rPr>
              <a:t>https://commons.wikimedia.org/wiki/File:Grant,_Cary_(Suspicion)_01.jpg</a:t>
            </a:r>
            <a:r>
              <a:rPr lang="en-GB" sz="1200" dirty="0">
                <a:solidFill>
                  <a:srgbClr val="1F1F1F"/>
                </a:solidFill>
                <a:effectLst/>
                <a:latin typeface="Roboto" panose="02000000000000000000" pitchFamily="2" charset="0"/>
                <a:ea typeface="Arial" panose="020B0604020202020204" pitchFamily="34" charset="0"/>
                <a:cs typeface="Times New Roman" panose="02020603050405020304" pitchFamily="18" charset="0"/>
              </a:rPr>
              <a:t>    </a:t>
            </a:r>
            <a:endParaRPr lang="en-GB" dirty="0"/>
          </a:p>
          <a:p>
            <a:endParaRPr lang="en-GB" dirty="0"/>
          </a:p>
          <a:p>
            <a:endParaRPr lang="en-GB" dirty="0">
              <a:cs typeface="Calibri"/>
            </a:endParaRPr>
          </a:p>
        </p:txBody>
      </p:sp>
      <p:sp>
        <p:nvSpPr>
          <p:cNvPr id="4" name="Slide Number Placeholder 3"/>
          <p:cNvSpPr>
            <a:spLocks noGrp="1"/>
          </p:cNvSpPr>
          <p:nvPr>
            <p:ph type="sldNum" sz="quarter" idx="5"/>
          </p:nvPr>
        </p:nvSpPr>
        <p:spPr/>
        <p:txBody>
          <a:bodyPr/>
          <a:lstStyle/>
          <a:p>
            <a:fld id="{1017441A-5944-44A6-B4A1-6E426481A1CB}" type="slidenum">
              <a:rPr lang="en-GB" smtClean="0"/>
              <a:t>27</a:t>
            </a:fld>
            <a:endParaRPr lang="en-GB"/>
          </a:p>
        </p:txBody>
      </p:sp>
    </p:spTree>
    <p:extLst>
      <p:ext uri="{BB962C8B-B14F-4D97-AF65-F5344CB8AC3E}">
        <p14:creationId xmlns:p14="http://schemas.microsoft.com/office/powerpoint/2010/main" val="12255229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Image: 50 Berkeley Road, Bristol. </a:t>
            </a:r>
            <a:r>
              <a:rPr lang="en-GB" sz="1800" dirty="0">
                <a:effectLst/>
                <a:latin typeface="Arial" panose="020B0604020202020204" pitchFamily="34" charset="0"/>
                <a:ea typeface="Arial" panose="020B0604020202020204" pitchFamily="34" charset="0"/>
                <a:cs typeface="Arial" panose="020B0604020202020204" pitchFamily="34" charset="0"/>
              </a:rPr>
              <a:t>©</a:t>
            </a:r>
            <a:r>
              <a:rPr lang="en-GB" sz="1800" dirty="0">
                <a:effectLst/>
                <a:latin typeface="Arial" panose="020B0604020202020204" pitchFamily="34" charset="0"/>
                <a:ea typeface="Arial" panose="020B0604020202020204" pitchFamily="34" charset="0"/>
                <a:cs typeface="Times New Roman" panose="02020603050405020304" pitchFamily="18" charset="0"/>
              </a:rPr>
              <a:t> </a:t>
            </a:r>
            <a:r>
              <a:rPr lang="en-GB" dirty="0"/>
              <a:t>Historic England</a:t>
            </a:r>
          </a:p>
          <a:p>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28</a:t>
            </a:fld>
            <a:endParaRPr lang="en-US"/>
          </a:p>
        </p:txBody>
      </p:sp>
    </p:spTree>
    <p:extLst>
      <p:ext uri="{BB962C8B-B14F-4D97-AF65-F5344CB8AC3E}">
        <p14:creationId xmlns:p14="http://schemas.microsoft.com/office/powerpoint/2010/main" val="16163741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For this activity we’re using </a:t>
            </a:r>
            <a:r>
              <a:rPr lang="en-US" sz="1200">
                <a:cs typeface="Arial"/>
              </a:rPr>
              <a:t>Ian ‘Dawson’s Model’ for significance criteria.</a:t>
            </a:r>
            <a:endParaRPr lang="en-US"/>
          </a:p>
          <a:p>
            <a:endParaRPr lang="en-GB"/>
          </a:p>
        </p:txBody>
      </p:sp>
      <p:sp>
        <p:nvSpPr>
          <p:cNvPr id="4" name="Slide Number Placeholder 3"/>
          <p:cNvSpPr>
            <a:spLocks noGrp="1"/>
          </p:cNvSpPr>
          <p:nvPr>
            <p:ph type="sldNum" sz="quarter" idx="5"/>
          </p:nvPr>
        </p:nvSpPr>
        <p:spPr/>
        <p:txBody>
          <a:bodyPr/>
          <a:lstStyle/>
          <a:p>
            <a:fld id="{1AFFFB68-4C17-3C4E-8F1F-E2E74032E6C9}" type="slidenum">
              <a:rPr lang="en-US" smtClean="0"/>
              <a:t>4</a:t>
            </a:fld>
            <a:endParaRPr lang="en-US"/>
          </a:p>
        </p:txBody>
      </p:sp>
    </p:spTree>
    <p:extLst>
      <p:ext uri="{BB962C8B-B14F-4D97-AF65-F5344CB8AC3E}">
        <p14:creationId xmlns:p14="http://schemas.microsoft.com/office/powerpoint/2010/main" val="41799382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Image: </a:t>
            </a:r>
            <a:r>
              <a:rPr lang="en-GB" sz="2800" b="0" i="0" dirty="0">
                <a:solidFill>
                  <a:srgbClr val="1F1F1F"/>
                </a:solidFill>
                <a:effectLst/>
                <a:latin typeface="Google Sans Text"/>
              </a:rPr>
              <a:t>'Bishops Road Primary School Class 1' - School photo featuring Archibald Leach (Cary Grant). Thought to be back row, fourth from right. Courtesy Estate of Cary Grant.</a:t>
            </a:r>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29</a:t>
            </a:fld>
            <a:endParaRPr lang="en-US"/>
          </a:p>
        </p:txBody>
      </p:sp>
    </p:spTree>
    <p:extLst>
      <p:ext uri="{BB962C8B-B14F-4D97-AF65-F5344CB8AC3E}">
        <p14:creationId xmlns:p14="http://schemas.microsoft.com/office/powerpoint/2010/main" val="38883795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cs typeface="Calibri"/>
            </a:endParaRPr>
          </a:p>
        </p:txBody>
      </p:sp>
      <p:sp>
        <p:nvSpPr>
          <p:cNvPr id="4" name="Slide Number Placeholder 3"/>
          <p:cNvSpPr>
            <a:spLocks noGrp="1"/>
          </p:cNvSpPr>
          <p:nvPr>
            <p:ph type="sldNum" sz="quarter" idx="5"/>
          </p:nvPr>
        </p:nvSpPr>
        <p:spPr/>
        <p:txBody>
          <a:bodyPr/>
          <a:lstStyle/>
          <a:p>
            <a:fld id="{1017441A-5944-44A6-B4A1-6E426481A1CB}" type="slidenum">
              <a:rPr lang="en-GB" smtClean="0"/>
              <a:t>30</a:t>
            </a:fld>
            <a:endParaRPr lang="en-GB"/>
          </a:p>
        </p:txBody>
      </p:sp>
    </p:spTree>
    <p:extLst>
      <p:ext uri="{BB962C8B-B14F-4D97-AF65-F5344CB8AC3E}">
        <p14:creationId xmlns:p14="http://schemas.microsoft.com/office/powerpoint/2010/main" val="6937253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cs typeface="Calibri"/>
            </a:endParaRPr>
          </a:p>
        </p:txBody>
      </p:sp>
      <p:sp>
        <p:nvSpPr>
          <p:cNvPr id="4" name="Slide Number Placeholder 3"/>
          <p:cNvSpPr>
            <a:spLocks noGrp="1"/>
          </p:cNvSpPr>
          <p:nvPr>
            <p:ph type="sldNum" sz="quarter" idx="5"/>
          </p:nvPr>
        </p:nvSpPr>
        <p:spPr/>
        <p:txBody>
          <a:bodyPr/>
          <a:lstStyle/>
          <a:p>
            <a:fld id="{1017441A-5944-44A6-B4A1-6E426481A1CB}" type="slidenum">
              <a:rPr lang="en-GB" smtClean="0"/>
              <a:t>31</a:t>
            </a:fld>
            <a:endParaRPr lang="en-GB"/>
          </a:p>
        </p:txBody>
      </p:sp>
    </p:spTree>
    <p:extLst>
      <p:ext uri="{BB962C8B-B14F-4D97-AF65-F5344CB8AC3E}">
        <p14:creationId xmlns:p14="http://schemas.microsoft.com/office/powerpoint/2010/main" val="20694042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Image: 50 Berkeley Road, Bristol. </a:t>
            </a:r>
            <a:r>
              <a:rPr lang="en-GB" sz="1800" dirty="0">
                <a:effectLst/>
                <a:latin typeface="Arial" panose="020B0604020202020204" pitchFamily="34" charset="0"/>
                <a:ea typeface="Arial" panose="020B0604020202020204" pitchFamily="34" charset="0"/>
                <a:cs typeface="Arial" panose="020B0604020202020204" pitchFamily="34" charset="0"/>
              </a:rPr>
              <a:t>©</a:t>
            </a:r>
            <a:r>
              <a:rPr lang="en-GB" sz="1800" dirty="0">
                <a:effectLst/>
                <a:latin typeface="Arial" panose="020B0604020202020204" pitchFamily="34" charset="0"/>
                <a:ea typeface="Arial" panose="020B0604020202020204" pitchFamily="34" charset="0"/>
                <a:cs typeface="Times New Roman" panose="02020603050405020304" pitchFamily="18" charset="0"/>
              </a:rPr>
              <a:t> </a:t>
            </a:r>
            <a:r>
              <a:rPr lang="en-GB" dirty="0"/>
              <a:t>Historic England</a:t>
            </a:r>
          </a:p>
          <a:p>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6</a:t>
            </a:fld>
            <a:endParaRPr lang="en-US"/>
          </a:p>
        </p:txBody>
      </p:sp>
    </p:spTree>
    <p:extLst>
      <p:ext uri="{BB962C8B-B14F-4D97-AF65-F5344CB8AC3E}">
        <p14:creationId xmlns:p14="http://schemas.microsoft.com/office/powerpoint/2010/main" val="7454943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t>Image: 50 Berkeley Road, Bristol. </a:t>
            </a:r>
            <a:r>
              <a:rPr lang="en-GB" sz="2800" dirty="0">
                <a:effectLst/>
                <a:latin typeface="Arial" panose="020B0604020202020204" pitchFamily="34" charset="0"/>
                <a:ea typeface="Arial" panose="020B0604020202020204" pitchFamily="34" charset="0"/>
                <a:cs typeface="Arial" panose="020B0604020202020204" pitchFamily="34" charset="0"/>
              </a:rPr>
              <a:t>©</a:t>
            </a:r>
            <a:r>
              <a:rPr lang="en-GB" sz="2800" dirty="0">
                <a:effectLst/>
                <a:latin typeface="Arial" panose="020B0604020202020204" pitchFamily="34" charset="0"/>
                <a:ea typeface="Arial" panose="020B0604020202020204" pitchFamily="34" charset="0"/>
                <a:cs typeface="Times New Roman" panose="02020603050405020304" pitchFamily="18" charset="0"/>
              </a:rPr>
              <a:t> </a:t>
            </a:r>
            <a:r>
              <a:rPr lang="en-GB" sz="1800" dirty="0"/>
              <a:t>Historic England</a:t>
            </a:r>
          </a:p>
        </p:txBody>
      </p:sp>
      <p:sp>
        <p:nvSpPr>
          <p:cNvPr id="4" name="Slide Number Placeholder 3"/>
          <p:cNvSpPr>
            <a:spLocks noGrp="1"/>
          </p:cNvSpPr>
          <p:nvPr>
            <p:ph type="sldNum" sz="quarter" idx="5"/>
          </p:nvPr>
        </p:nvSpPr>
        <p:spPr/>
        <p:txBody>
          <a:bodyPr/>
          <a:lstStyle/>
          <a:p>
            <a:fld id="{1AFFFB68-4C17-3C4E-8F1F-E2E74032E6C9}" type="slidenum">
              <a:rPr lang="en-US" smtClean="0"/>
              <a:t>8</a:t>
            </a:fld>
            <a:endParaRPr lang="en-US"/>
          </a:p>
        </p:txBody>
      </p:sp>
    </p:spTree>
    <p:extLst>
      <p:ext uri="{BB962C8B-B14F-4D97-AF65-F5344CB8AC3E}">
        <p14:creationId xmlns:p14="http://schemas.microsoft.com/office/powerpoint/2010/main" val="23032428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Image: 50 Berkeley Road, Bristol. </a:t>
            </a:r>
            <a:r>
              <a:rPr lang="en-GB" sz="1800" dirty="0">
                <a:effectLst/>
                <a:latin typeface="Arial" panose="020B0604020202020204" pitchFamily="34" charset="0"/>
                <a:ea typeface="Arial" panose="020B0604020202020204" pitchFamily="34" charset="0"/>
                <a:cs typeface="Arial" panose="020B0604020202020204" pitchFamily="34" charset="0"/>
              </a:rPr>
              <a:t>©</a:t>
            </a:r>
            <a:r>
              <a:rPr lang="en-GB" sz="1800" dirty="0">
                <a:effectLst/>
                <a:latin typeface="Arial" panose="020B0604020202020204" pitchFamily="34" charset="0"/>
                <a:ea typeface="Arial" panose="020B0604020202020204" pitchFamily="34" charset="0"/>
                <a:cs typeface="Times New Roman" panose="02020603050405020304" pitchFamily="18" charset="0"/>
              </a:rPr>
              <a:t> </a:t>
            </a:r>
            <a:r>
              <a:rPr lang="en-GB" dirty="0"/>
              <a:t>Historic England</a:t>
            </a:r>
          </a:p>
          <a:p>
            <a:endParaRPr lang="en-GB" dirty="0"/>
          </a:p>
        </p:txBody>
      </p:sp>
      <p:sp>
        <p:nvSpPr>
          <p:cNvPr id="4" name="Slide Number Placeholder 3"/>
          <p:cNvSpPr>
            <a:spLocks noGrp="1"/>
          </p:cNvSpPr>
          <p:nvPr>
            <p:ph type="sldNum" sz="quarter" idx="5"/>
          </p:nvPr>
        </p:nvSpPr>
        <p:spPr/>
        <p:txBody>
          <a:bodyPr/>
          <a:lstStyle/>
          <a:p>
            <a:fld id="{1017441A-5944-44A6-B4A1-6E426481A1CB}" type="slidenum">
              <a:rPr lang="en-GB" smtClean="0"/>
              <a:t>9</a:t>
            </a:fld>
            <a:endParaRPr lang="en-GB"/>
          </a:p>
        </p:txBody>
      </p:sp>
    </p:spTree>
    <p:extLst>
      <p:ext uri="{BB962C8B-B14F-4D97-AF65-F5344CB8AC3E}">
        <p14:creationId xmlns:p14="http://schemas.microsoft.com/office/powerpoint/2010/main" val="13203929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Image: 50 Berkeley Road, Bristol. </a:t>
            </a:r>
            <a:r>
              <a:rPr lang="en-GB" sz="1800" dirty="0">
                <a:effectLst/>
                <a:latin typeface="Arial" panose="020B0604020202020204" pitchFamily="34" charset="0"/>
                <a:ea typeface="Arial" panose="020B0604020202020204" pitchFamily="34" charset="0"/>
                <a:cs typeface="Arial" panose="020B0604020202020204" pitchFamily="34" charset="0"/>
              </a:rPr>
              <a:t>©</a:t>
            </a:r>
            <a:r>
              <a:rPr lang="en-GB" sz="1800" dirty="0">
                <a:effectLst/>
                <a:latin typeface="Arial" panose="020B0604020202020204" pitchFamily="34" charset="0"/>
                <a:ea typeface="Arial" panose="020B0604020202020204" pitchFamily="34" charset="0"/>
                <a:cs typeface="Times New Roman" panose="02020603050405020304" pitchFamily="18" charset="0"/>
              </a:rPr>
              <a:t> </a:t>
            </a:r>
            <a:r>
              <a:rPr lang="en-GB" dirty="0"/>
              <a:t>Historic England</a:t>
            </a:r>
          </a:p>
          <a:p>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10</a:t>
            </a:fld>
            <a:endParaRPr lang="en-US"/>
          </a:p>
        </p:txBody>
      </p:sp>
    </p:spTree>
    <p:extLst>
      <p:ext uri="{BB962C8B-B14F-4D97-AF65-F5344CB8AC3E}">
        <p14:creationId xmlns:p14="http://schemas.microsoft.com/office/powerpoint/2010/main" val="39198877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Image: </a:t>
            </a:r>
            <a:r>
              <a:rPr lang="en-GB" sz="1800" dirty="0">
                <a:effectLst/>
                <a:latin typeface="Arial" panose="020B0604020202020204" pitchFamily="34" charset="0"/>
                <a:ea typeface="Times New Roman" panose="02020603050405020304" pitchFamily="18" charset="0"/>
                <a:cs typeface="Gill Sans MT" panose="020B0502020104020203" pitchFamily="34" charset="0"/>
              </a:rPr>
              <a:t>© </a:t>
            </a:r>
            <a:r>
              <a:rPr lang="en-GB" b="0" i="0" dirty="0">
                <a:solidFill>
                  <a:srgbClr val="1F1F1F"/>
                </a:solidFill>
                <a:effectLst/>
                <a:latin typeface="Google Sans Text"/>
              </a:rPr>
              <a:t>Bristol Live/BPM MEDIA - </a:t>
            </a:r>
            <a:r>
              <a:rPr lang="en-GB" b="0" i="0" dirty="0">
                <a:solidFill>
                  <a:srgbClr val="444746"/>
                </a:solidFill>
                <a:effectLst/>
                <a:latin typeface="Google Sans Text"/>
              </a:rPr>
              <a:t>Photo by Alan </a:t>
            </a:r>
            <a:r>
              <a:rPr lang="en-GB" b="0" i="0" dirty="0" err="1">
                <a:solidFill>
                  <a:srgbClr val="444746"/>
                </a:solidFill>
                <a:effectLst/>
                <a:latin typeface="Google Sans Text"/>
              </a:rPr>
              <a:t>Grifee</a:t>
            </a:r>
            <a:r>
              <a:rPr lang="en-GB" b="0" i="0" dirty="0">
                <a:solidFill>
                  <a:srgbClr val="444746"/>
                </a:solidFill>
                <a:effectLst/>
                <a:latin typeface="Google Sans Text"/>
              </a:rPr>
              <a:t> (c) Bristol Post</a:t>
            </a:r>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11</a:t>
            </a:fld>
            <a:endParaRPr lang="en-US"/>
          </a:p>
        </p:txBody>
      </p:sp>
    </p:spTree>
    <p:extLst>
      <p:ext uri="{BB962C8B-B14F-4D97-AF65-F5344CB8AC3E}">
        <p14:creationId xmlns:p14="http://schemas.microsoft.com/office/powerpoint/2010/main" val="39573786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Image 1: </a:t>
            </a:r>
            <a:r>
              <a:rPr lang="en-GB" sz="1800" dirty="0">
                <a:effectLst/>
                <a:latin typeface="Arial" panose="020B0604020202020204" pitchFamily="34" charset="0"/>
                <a:ea typeface="Times New Roman" panose="02020603050405020304" pitchFamily="18" charset="0"/>
                <a:cs typeface="Gill Sans MT" panose="020B0502020104020203" pitchFamily="34" charset="0"/>
              </a:rPr>
              <a:t>Photograph of Elias James Leach, Cary Grant's father. Courtesy Estate of Cary Grant.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Image 2: </a:t>
            </a:r>
            <a:r>
              <a:rPr lang="en-GB" b="0" i="0" dirty="0">
                <a:solidFill>
                  <a:srgbClr val="1F1F1F"/>
                </a:solidFill>
                <a:effectLst/>
                <a:latin typeface="Google Sans Text"/>
              </a:rPr>
              <a:t>Cary Grant's mother, Elsie Leach, date unknown. Courtesy Estate of Cary Grant.</a:t>
            </a:r>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12</a:t>
            </a:fld>
            <a:endParaRPr lang="en-US"/>
          </a:p>
        </p:txBody>
      </p:sp>
    </p:spTree>
    <p:extLst>
      <p:ext uri="{BB962C8B-B14F-4D97-AF65-F5344CB8AC3E}">
        <p14:creationId xmlns:p14="http://schemas.microsoft.com/office/powerpoint/2010/main" val="37607994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Image: </a:t>
            </a:r>
            <a:r>
              <a:rPr lang="en-GB" sz="2800" b="0" i="0" dirty="0">
                <a:solidFill>
                  <a:srgbClr val="1F1F1F"/>
                </a:solidFill>
                <a:effectLst/>
                <a:latin typeface="Google Sans Text"/>
              </a:rPr>
              <a:t>Cary Grant (Archibald Leach) c.1908, age c. 4 years old, when he was living at 50 Berkeley Road Bristol. Courtesy Estate of Cary Grant</a:t>
            </a:r>
            <a:endParaRPr lang="en-GB" dirty="0"/>
          </a:p>
          <a:p>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13</a:t>
            </a:fld>
            <a:endParaRPr lang="en-US"/>
          </a:p>
        </p:txBody>
      </p:sp>
    </p:spTree>
    <p:extLst>
      <p:ext uri="{BB962C8B-B14F-4D97-AF65-F5344CB8AC3E}">
        <p14:creationId xmlns:p14="http://schemas.microsoft.com/office/powerpoint/2010/main" val="174858461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hyperlink" Target="mailto:contact@historicengland.org.uk?subject=Education%20Resources" TargetMode="External"/><Relationship Id="rId2" Type="http://schemas.openxmlformats.org/officeDocument/2006/relationships/hyperlink" Target="http://www.historicengland.org.uk/education" TargetMode="External"/><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hyperlink" Target="mailto:contact@historicengland.org.uk?subject=Education%20Resources" TargetMode="External"/><Relationship Id="rId2" Type="http://schemas.openxmlformats.org/officeDocument/2006/relationships/hyperlink" Target="http://www.historicengland.org.uk/education" TargetMode="External"/><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3" Type="http://schemas.openxmlformats.org/officeDocument/2006/relationships/hyperlink" Target="mailto:contact@historicengland.org.uk?subject=Education%20Resources" TargetMode="External"/><Relationship Id="rId2" Type="http://schemas.openxmlformats.org/officeDocument/2006/relationships/hyperlink" Target="http://www.historicengland.org.uk/education" TargetMode="External"/><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hyperlink" Target="mailto:contact@historicengland.org.uk?subject=Education%20Resources" TargetMode="External"/><Relationship Id="rId4" Type="http://schemas.openxmlformats.org/officeDocument/2006/relationships/hyperlink" Target="http://www.historicengland.org.uk/education" TargetMode="External"/></Relationships>
</file>

<file path=ppt/slideLayouts/_rels/slideLayout2.xml.rels><?xml version="1.0" encoding="UTF-8" standalone="yes"?>
<Relationships xmlns="http://schemas.openxmlformats.org/package/2006/relationships"><Relationship Id="rId3" Type="http://schemas.openxmlformats.org/officeDocument/2006/relationships/hyperlink" Target="mailto:contact@historicengland.org.uk?subject=Education%20Resources" TargetMode="External"/><Relationship Id="rId2" Type="http://schemas.openxmlformats.org/officeDocument/2006/relationships/hyperlink" Target="http://www.historicengland.org.uk/education" TargetMode="External"/><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12.sv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4_Front Cover - Single Image">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3C63036-2AAB-6E04-89BC-E62DFBB81AC4}"/>
              </a:ext>
            </a:extLst>
          </p:cNvPr>
          <p:cNvSpPr>
            <a:spLocks noGrp="1"/>
          </p:cNvSpPr>
          <p:nvPr>
            <p:ph type="title"/>
          </p:nvPr>
        </p:nvSpPr>
        <p:spPr>
          <a:xfrm>
            <a:off x="0" y="-1404622"/>
            <a:ext cx="10515600" cy="1325563"/>
          </a:xfrm>
          <a:prstGeom prst="rect">
            <a:avLst/>
          </a:prstGeom>
        </p:spPr>
        <p:txBody>
          <a:bodyPr/>
          <a:lstStyle/>
          <a:p>
            <a:r>
              <a:rPr lang="en-GB" dirty="0"/>
              <a:t>Click to edit Master title style</a:t>
            </a:r>
            <a:endParaRPr lang="en-US" dirty="0"/>
          </a:p>
        </p:txBody>
      </p:sp>
      <p:grpSp>
        <p:nvGrpSpPr>
          <p:cNvPr id="7" name="Group 2">
            <a:extLst>
              <a:ext uri="{FF2B5EF4-FFF2-40B4-BE49-F238E27FC236}">
                <a16:creationId xmlns:a16="http://schemas.microsoft.com/office/drawing/2014/main" id="{369C1781-720E-1D93-58A4-0181FF076ECE}"/>
              </a:ext>
              <a:ext uri="{C183D7F6-B498-43B3-948B-1728B52AA6E4}">
                <adec:decorative xmlns:adec="http://schemas.microsoft.com/office/drawing/2017/decorative" val="1"/>
              </a:ext>
            </a:extLst>
          </p:cNvPr>
          <p:cNvGrpSpPr/>
          <p:nvPr userDrawn="1"/>
        </p:nvGrpSpPr>
        <p:grpSpPr>
          <a:xfrm>
            <a:off x="-2" y="0"/>
            <a:ext cx="4122821" cy="6858000"/>
            <a:chOff x="0" y="0"/>
            <a:chExt cx="1825933" cy="3408051"/>
          </a:xfrm>
        </p:grpSpPr>
        <p:sp>
          <p:nvSpPr>
            <p:cNvPr id="8" name="Freeform 3">
              <a:extLst>
                <a:ext uri="{FF2B5EF4-FFF2-40B4-BE49-F238E27FC236}">
                  <a16:creationId xmlns:a16="http://schemas.microsoft.com/office/drawing/2014/main" id="{A3C66558-6BC5-3EAF-D9D4-3E5DD05ACF55}"/>
                </a:ext>
                <a:ext uri="{C183D7F6-B498-43B3-948B-1728B52AA6E4}">
                  <adec:decorative xmlns:adec="http://schemas.microsoft.com/office/drawing/2017/decorative" val="1"/>
                </a:ext>
              </a:extLst>
            </p:cNvPr>
            <p:cNvSpPr/>
            <p:nvPr/>
          </p:nvSpPr>
          <p:spPr>
            <a:xfrm>
              <a:off x="0" y="0"/>
              <a:ext cx="1825933" cy="3408051"/>
            </a:xfrm>
            <a:custGeom>
              <a:avLst/>
              <a:gdLst/>
              <a:ahLst/>
              <a:cxnLst/>
              <a:rect l="l" t="t" r="r" b="b"/>
              <a:pathLst>
                <a:path w="1825933" h="3408051">
                  <a:moveTo>
                    <a:pt x="0" y="0"/>
                  </a:moveTo>
                  <a:lnTo>
                    <a:pt x="1825933" y="0"/>
                  </a:lnTo>
                  <a:lnTo>
                    <a:pt x="1825933" y="3408051"/>
                  </a:lnTo>
                  <a:lnTo>
                    <a:pt x="0" y="3408051"/>
                  </a:lnTo>
                  <a:close/>
                </a:path>
              </a:pathLst>
            </a:custGeom>
            <a:solidFill>
              <a:srgbClr val="7AA62C"/>
            </a:solidFill>
          </p:spPr>
          <p:txBody>
            <a:bodyPr/>
            <a:lstStyle/>
            <a:p>
              <a:endParaRPr lang="en-US" dirty="0"/>
            </a:p>
          </p:txBody>
        </p:sp>
      </p:grpSp>
      <p:pic>
        <p:nvPicPr>
          <p:cNvPr id="9" name="Picture 4" descr="Historic England logo">
            <a:extLst>
              <a:ext uri="{FF2B5EF4-FFF2-40B4-BE49-F238E27FC236}">
                <a16:creationId xmlns:a16="http://schemas.microsoft.com/office/drawing/2014/main" id="{F77E6D1A-3889-6FDB-E8F1-345B1A144433}"/>
              </a:ext>
            </a:extLst>
          </p:cNvPr>
          <p:cNvPicPr>
            <a:picLocks noChangeAspect="1"/>
          </p:cNvPicPr>
          <p:nvPr userDrawn="1"/>
        </p:nvPicPr>
        <p:blipFill>
          <a:blip r:embed="rId2"/>
          <a:srcRect l="5763"/>
          <a:stretch>
            <a:fillRect/>
          </a:stretch>
        </p:blipFill>
        <p:spPr>
          <a:xfrm>
            <a:off x="365709" y="552891"/>
            <a:ext cx="2209809" cy="776356"/>
          </a:xfrm>
          <a:prstGeom prst="rect">
            <a:avLst/>
          </a:prstGeom>
        </p:spPr>
      </p:pic>
      <p:sp>
        <p:nvSpPr>
          <p:cNvPr id="10" name="TextBox 9">
            <a:extLst>
              <a:ext uri="{FF2B5EF4-FFF2-40B4-BE49-F238E27FC236}">
                <a16:creationId xmlns:a16="http://schemas.microsoft.com/office/drawing/2014/main" id="{69E87A62-87CE-37A0-C03A-E79436DB79B7}"/>
              </a:ext>
            </a:extLst>
          </p:cNvPr>
          <p:cNvSpPr txBox="1"/>
          <p:nvPr userDrawn="1"/>
        </p:nvSpPr>
        <p:spPr>
          <a:xfrm>
            <a:off x="365709" y="1693087"/>
            <a:ext cx="3857005" cy="707886"/>
          </a:xfrm>
          <a:prstGeom prst="rect">
            <a:avLst/>
          </a:prstGeom>
          <a:noFill/>
        </p:spPr>
        <p:txBody>
          <a:bodyPr wrap="square" lIns="0" rIns="90000" rtlCol="0">
            <a:spAutoFit/>
          </a:bodyPr>
          <a:lstStyle/>
          <a:p>
            <a:r>
              <a:rPr lang="en-US" sz="4000" b="1" i="0" baseline="0" dirty="0">
                <a:latin typeface="Arial" panose="020B0604020202020204" pitchFamily="34" charset="0"/>
              </a:rPr>
              <a:t>Education</a:t>
            </a:r>
          </a:p>
        </p:txBody>
      </p:sp>
      <p:sp>
        <p:nvSpPr>
          <p:cNvPr id="3" name="Subtitle 2">
            <a:extLst>
              <a:ext uri="{FF2B5EF4-FFF2-40B4-BE49-F238E27FC236}">
                <a16:creationId xmlns:a16="http://schemas.microsoft.com/office/drawing/2014/main" id="{22867521-F3A6-44BC-B943-55AC31C43580}"/>
              </a:ext>
            </a:extLst>
          </p:cNvPr>
          <p:cNvSpPr>
            <a:spLocks noGrp="1"/>
          </p:cNvSpPr>
          <p:nvPr>
            <p:ph type="subTitle" idx="1" hasCustomPrompt="1"/>
          </p:nvPr>
        </p:nvSpPr>
        <p:spPr>
          <a:xfrm>
            <a:off x="365709" y="2559090"/>
            <a:ext cx="3578970" cy="2410371"/>
          </a:xfrm>
          <a:prstGeom prst="rect">
            <a:avLst/>
          </a:prstGeom>
        </p:spPr>
        <p:txBody>
          <a:bodyPr lIns="0"/>
          <a:lstStyle>
            <a:lvl1pPr marL="0" marR="0" indent="0" algn="l" defTabSz="914400" rtl="0" eaLnBrk="1" fontAlgn="auto" latinLnBrk="0" hangingPunct="1">
              <a:lnSpc>
                <a:spcPct val="100000"/>
              </a:lnSpc>
              <a:spcBef>
                <a:spcPts val="1000"/>
              </a:spcBef>
              <a:spcAft>
                <a:spcPts val="0"/>
              </a:spcAft>
              <a:buClrTx/>
              <a:buSzTx/>
              <a:buFontTx/>
              <a:buNone/>
              <a:tabLst/>
              <a:defRPr sz="2400" b="1" i="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Title here</a:t>
            </a:r>
          </a:p>
        </p:txBody>
      </p:sp>
      <p:sp>
        <p:nvSpPr>
          <p:cNvPr id="11" name="Picture Placeholder 16">
            <a:extLst>
              <a:ext uri="{FF2B5EF4-FFF2-40B4-BE49-F238E27FC236}">
                <a16:creationId xmlns:a16="http://schemas.microsoft.com/office/drawing/2014/main" id="{86F0CE02-6F25-7873-FF45-05A1A8F2862A}"/>
              </a:ext>
            </a:extLst>
          </p:cNvPr>
          <p:cNvSpPr>
            <a:spLocks noGrp="1"/>
          </p:cNvSpPr>
          <p:nvPr>
            <p:ph type="pic" sz="quarter" idx="10"/>
          </p:nvPr>
        </p:nvSpPr>
        <p:spPr>
          <a:xfrm>
            <a:off x="4122819" y="0"/>
            <a:ext cx="8069181" cy="6858000"/>
          </a:xfrm>
          <a:prstGeom prst="rect">
            <a:avLst/>
          </a:prstGeom>
        </p:spPr>
        <p:txBody>
          <a:bodyPr/>
          <a:lstStyle/>
          <a:p>
            <a:endParaRPr lang="en-US" dirty="0"/>
          </a:p>
        </p:txBody>
      </p:sp>
    </p:spTree>
    <p:extLst>
      <p:ext uri="{BB962C8B-B14F-4D97-AF65-F5344CB8AC3E}">
        <p14:creationId xmlns:p14="http://schemas.microsoft.com/office/powerpoint/2010/main" val="107989776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Content-Polaroid-Left">
    <p:spTree>
      <p:nvGrpSpPr>
        <p:cNvPr id="1" name=""/>
        <p:cNvGrpSpPr/>
        <p:nvPr/>
      </p:nvGrpSpPr>
      <p:grpSpPr>
        <a:xfrm>
          <a:off x="0" y="0"/>
          <a:ext cx="0" cy="0"/>
          <a:chOff x="0" y="0"/>
          <a:chExt cx="0" cy="0"/>
        </a:xfrm>
      </p:grpSpPr>
      <p:sp>
        <p:nvSpPr>
          <p:cNvPr id="2" name="Picture Placeholder 13">
            <a:extLst>
              <a:ext uri="{FF2B5EF4-FFF2-40B4-BE49-F238E27FC236}">
                <a16:creationId xmlns:a16="http://schemas.microsoft.com/office/drawing/2014/main" id="{DBE7C6AD-9EF4-C8BD-F254-F9A43B87974C}"/>
              </a:ext>
              <a:ext uri="{C183D7F6-B498-43B3-948B-1728B52AA6E4}">
                <adec:decorative xmlns:adec="http://schemas.microsoft.com/office/drawing/2017/decorative" val="1"/>
              </a:ext>
            </a:extLst>
          </p:cNvPr>
          <p:cNvSpPr>
            <a:spLocks noGrp="1"/>
          </p:cNvSpPr>
          <p:nvPr>
            <p:ph type="pic" sz="quarter" idx="11" hasCustomPrompt="1"/>
          </p:nvPr>
        </p:nvSpPr>
        <p:spPr>
          <a:xfrm rot="20733588">
            <a:off x="5851663" y="42543"/>
            <a:ext cx="3533443" cy="3821993"/>
          </a:xfrm>
          <a:prstGeom prst="rect">
            <a:avLst/>
          </a:prstGeom>
          <a:blipFill>
            <a:blip r:embed="rId2"/>
            <a:stretch>
              <a:fillRect l="-412" r="-412"/>
            </a:stretch>
          </a:blipFill>
        </p:spPr>
        <p:txBody>
          <a:bodyPr/>
          <a:lstStyle/>
          <a:p>
            <a:r>
              <a:rPr lang="en-US"/>
              <a:t> </a:t>
            </a:r>
          </a:p>
        </p:txBody>
      </p:sp>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8" y="365126"/>
            <a:ext cx="4961834" cy="1099374"/>
          </a:xfrm>
          <a:prstGeom prst="rect">
            <a:avLst/>
          </a:prstGeom>
        </p:spPr>
        <p:txBody>
          <a:bodyPr lIns="0" rIns="90000"/>
          <a:lstStyle>
            <a:lvl1pPr>
              <a:defRPr sz="3200" baseline="0"/>
            </a:lvl1pPr>
          </a:lstStyle>
          <a:p>
            <a:r>
              <a:rPr lang="en-GB"/>
              <a:t>Click to edit</a:t>
            </a:r>
            <a:endParaRPr lang="en-US"/>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57188" y="1780413"/>
            <a:ext cx="5905354" cy="426647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3" name="Picture Placeholder 13">
            <a:extLst>
              <a:ext uri="{FF2B5EF4-FFF2-40B4-BE49-F238E27FC236}">
                <a16:creationId xmlns:a16="http://schemas.microsoft.com/office/drawing/2014/main" id="{AF10C154-B5F4-2AB9-E4DC-9B98B67E4EC8}"/>
              </a:ext>
            </a:extLst>
          </p:cNvPr>
          <p:cNvSpPr>
            <a:spLocks noGrp="1"/>
          </p:cNvSpPr>
          <p:nvPr>
            <p:ph type="pic" sz="quarter" idx="12"/>
          </p:nvPr>
        </p:nvSpPr>
        <p:spPr>
          <a:xfrm rot="20733588">
            <a:off x="6138793" y="244200"/>
            <a:ext cx="2945160" cy="2762675"/>
          </a:xfrm>
          <a:prstGeom prst="rect">
            <a:avLst/>
          </a:prstGeom>
        </p:spPr>
        <p:txBody>
          <a:bodyPr/>
          <a:lstStyle/>
          <a:p>
            <a:endParaRPr lang="en-US"/>
          </a:p>
        </p:txBody>
      </p:sp>
      <p:sp>
        <p:nvSpPr>
          <p:cNvPr id="13" name="Washi">
            <a:extLst>
              <a:ext uri="{FF2B5EF4-FFF2-40B4-BE49-F238E27FC236}">
                <a16:creationId xmlns:a16="http://schemas.microsoft.com/office/drawing/2014/main" id="{3D843452-DDC2-464B-128D-56EE03D75799}"/>
              </a:ext>
              <a:ext uri="{C183D7F6-B498-43B3-948B-1728B52AA6E4}">
                <adec:decorative xmlns:adec="http://schemas.microsoft.com/office/drawing/2017/decorative" val="1"/>
              </a:ext>
            </a:extLst>
          </p:cNvPr>
          <p:cNvSpPr>
            <a:spLocks noGrp="1"/>
          </p:cNvSpPr>
          <p:nvPr>
            <p:ph type="pic" sz="quarter" idx="26" hasCustomPrompt="1"/>
          </p:nvPr>
        </p:nvSpPr>
        <p:spPr>
          <a:xfrm>
            <a:off x="8897031" y="1148588"/>
            <a:ext cx="2836863" cy="631825"/>
          </a:xfrm>
          <a:prstGeom prst="rect">
            <a:avLst/>
          </a:prstGeom>
          <a:blipFill>
            <a:blip r:embed="rId3"/>
            <a:stretch>
              <a:fillRect l="-412" r="-412"/>
            </a:stretch>
          </a:blipFill>
        </p:spPr>
        <p:txBody>
          <a:bodyPr/>
          <a:lstStyle/>
          <a:p>
            <a:r>
              <a:rPr lang="en-US"/>
              <a:t> </a:t>
            </a:r>
          </a:p>
        </p:txBody>
      </p:sp>
      <p:sp>
        <p:nvSpPr>
          <p:cNvPr id="6" name="Text Placeholder">
            <a:extLst>
              <a:ext uri="{FF2B5EF4-FFF2-40B4-BE49-F238E27FC236}">
                <a16:creationId xmlns:a16="http://schemas.microsoft.com/office/drawing/2014/main" id="{FD7BA617-E113-D9F9-7D00-48C495758257}"/>
              </a:ext>
            </a:extLst>
          </p:cNvPr>
          <p:cNvSpPr>
            <a:spLocks noGrp="1"/>
          </p:cNvSpPr>
          <p:nvPr>
            <p:ph type="body" sz="quarter" idx="23"/>
          </p:nvPr>
        </p:nvSpPr>
        <p:spPr>
          <a:xfrm>
            <a:off x="9013845" y="1211200"/>
            <a:ext cx="2603237"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sp>
        <p:nvSpPr>
          <p:cNvPr id="4" name="Picture Placeholder 13">
            <a:extLst>
              <a:ext uri="{FF2B5EF4-FFF2-40B4-BE49-F238E27FC236}">
                <a16:creationId xmlns:a16="http://schemas.microsoft.com/office/drawing/2014/main" id="{67B0742A-D5AC-E9BC-AC04-0EAB1A6EE463}"/>
              </a:ext>
              <a:ext uri="{C183D7F6-B498-43B3-948B-1728B52AA6E4}">
                <adec:decorative xmlns:adec="http://schemas.microsoft.com/office/drawing/2017/decorative" val="1"/>
              </a:ext>
            </a:extLst>
          </p:cNvPr>
          <p:cNvSpPr>
            <a:spLocks noGrp="1"/>
          </p:cNvSpPr>
          <p:nvPr>
            <p:ph type="pic" sz="quarter" idx="13" hasCustomPrompt="1"/>
          </p:nvPr>
        </p:nvSpPr>
        <p:spPr>
          <a:xfrm rot="1268507">
            <a:off x="7916434" y="2772772"/>
            <a:ext cx="3554984" cy="3845293"/>
          </a:xfrm>
          <a:prstGeom prst="rect">
            <a:avLst/>
          </a:prstGeom>
          <a:blipFill>
            <a:blip r:embed="rId2"/>
            <a:stretch>
              <a:fillRect l="-412" r="-412"/>
            </a:stretch>
          </a:blipFill>
        </p:spPr>
        <p:txBody>
          <a:bodyPr/>
          <a:lstStyle/>
          <a:p>
            <a:r>
              <a:rPr lang="en-US"/>
              <a:t> </a:t>
            </a:r>
          </a:p>
        </p:txBody>
      </p:sp>
      <p:sp>
        <p:nvSpPr>
          <p:cNvPr id="5" name="Picture Placeholder 13">
            <a:extLst>
              <a:ext uri="{FF2B5EF4-FFF2-40B4-BE49-F238E27FC236}">
                <a16:creationId xmlns:a16="http://schemas.microsoft.com/office/drawing/2014/main" id="{AECF7057-A67D-92F7-5C78-311852F7C474}"/>
              </a:ext>
            </a:extLst>
          </p:cNvPr>
          <p:cNvSpPr>
            <a:spLocks noGrp="1"/>
          </p:cNvSpPr>
          <p:nvPr>
            <p:ph type="pic" sz="quarter" idx="14"/>
          </p:nvPr>
        </p:nvSpPr>
        <p:spPr>
          <a:xfrm rot="1268507">
            <a:off x="8441820" y="3060311"/>
            <a:ext cx="2878832" cy="2764023"/>
          </a:xfrm>
          <a:prstGeom prst="rect">
            <a:avLst/>
          </a:prstGeom>
        </p:spPr>
        <p:txBody>
          <a:bodyPr/>
          <a:lstStyle/>
          <a:p>
            <a:endParaRPr lang="en-US"/>
          </a:p>
        </p:txBody>
      </p:sp>
      <p:sp>
        <p:nvSpPr>
          <p:cNvPr id="10" name="Washi">
            <a:extLst>
              <a:ext uri="{FF2B5EF4-FFF2-40B4-BE49-F238E27FC236}">
                <a16:creationId xmlns:a16="http://schemas.microsoft.com/office/drawing/2014/main" id="{EC0D0A2A-79D8-C43B-BA57-BBEFE892C5D8}"/>
              </a:ext>
              <a:ext uri="{C183D7F6-B498-43B3-948B-1728B52AA6E4}">
                <adec:decorative xmlns:adec="http://schemas.microsoft.com/office/drawing/2017/decorative" val="1"/>
              </a:ext>
            </a:extLst>
          </p:cNvPr>
          <p:cNvSpPr>
            <a:spLocks noGrp="1"/>
          </p:cNvSpPr>
          <p:nvPr>
            <p:ph type="pic" sz="quarter" idx="25" hasCustomPrompt="1"/>
          </p:nvPr>
        </p:nvSpPr>
        <p:spPr>
          <a:xfrm>
            <a:off x="6496050" y="6057900"/>
            <a:ext cx="2836863" cy="631825"/>
          </a:xfrm>
          <a:prstGeom prst="rect">
            <a:avLst/>
          </a:prstGeom>
          <a:blipFill>
            <a:blip r:embed="rId3"/>
            <a:stretch>
              <a:fillRect l="-412" r="-412"/>
            </a:stretch>
          </a:blipFill>
        </p:spPr>
        <p:txBody>
          <a:bodyPr/>
          <a:lstStyle/>
          <a:p>
            <a:r>
              <a:rPr lang="en-US"/>
              <a:t> </a:t>
            </a:r>
          </a:p>
        </p:txBody>
      </p:sp>
      <p:sp>
        <p:nvSpPr>
          <p:cNvPr id="8" name="Text Placeholder 41">
            <a:extLst>
              <a:ext uri="{FF2B5EF4-FFF2-40B4-BE49-F238E27FC236}">
                <a16:creationId xmlns:a16="http://schemas.microsoft.com/office/drawing/2014/main" id="{5E7A1B5F-101B-7A92-3AEC-2AF04A484F8D}"/>
              </a:ext>
            </a:extLst>
          </p:cNvPr>
          <p:cNvSpPr>
            <a:spLocks noGrp="1"/>
          </p:cNvSpPr>
          <p:nvPr>
            <p:ph type="body" sz="quarter" idx="24"/>
          </p:nvPr>
        </p:nvSpPr>
        <p:spPr>
          <a:xfrm>
            <a:off x="6496128" y="6179553"/>
            <a:ext cx="2603237"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spTree>
    <p:extLst>
      <p:ext uri="{BB962C8B-B14F-4D97-AF65-F5344CB8AC3E}">
        <p14:creationId xmlns:p14="http://schemas.microsoft.com/office/powerpoint/2010/main" val="212820669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Full Page - Title+Content">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a:lstStyle>
            <a:lvl1pPr>
              <a:defRPr sz="3200" baseline="0"/>
            </a:lvl1pPr>
          </a:lstStyle>
          <a:p>
            <a:r>
              <a:rPr lang="en-GB"/>
              <a:t>Click to edit</a:t>
            </a:r>
            <a:endParaRPr lang="en-US"/>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1470244"/>
            <a:ext cx="10971915" cy="4320194"/>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dirty="0"/>
              <a:t>Click to edit text</a:t>
            </a:r>
          </a:p>
          <a:p>
            <a:pPr lvl="1"/>
            <a:r>
              <a:rPr lang="en-GB" dirty="0"/>
              <a:t>Bullet level</a:t>
            </a:r>
          </a:p>
          <a:p>
            <a:pPr lvl="2"/>
            <a:r>
              <a:rPr lang="en-GB" dirty="0"/>
              <a:t>Second level</a:t>
            </a:r>
          </a:p>
        </p:txBody>
      </p:sp>
      <p:sp>
        <p:nvSpPr>
          <p:cNvPr id="7" name="TextBox 6">
            <a:extLst>
              <a:ext uri="{FF2B5EF4-FFF2-40B4-BE49-F238E27FC236}">
                <a16:creationId xmlns:a16="http://schemas.microsoft.com/office/drawing/2014/main" id="{30B7D3DE-DD22-069A-F37E-A57DB023C08C}"/>
              </a:ext>
            </a:extLst>
          </p:cNvPr>
          <p:cNvSpPr txBox="1"/>
          <p:nvPr userDrawn="1"/>
        </p:nvSpPr>
        <p:spPr>
          <a:xfrm>
            <a:off x="357187" y="6213394"/>
            <a:ext cx="8801101" cy="376081"/>
          </a:xfrm>
          <a:prstGeom prst="rect">
            <a:avLst/>
          </a:prstGeom>
        </p:spPr>
        <p:txBody>
          <a:bodyPr wrap="square" lIns="0" tIns="0" rIns="0" bIns="0" rtlCol="0" anchor="t">
            <a:spAutoFit/>
          </a:bodyPr>
          <a:lstStyle/>
          <a:p>
            <a:pPr>
              <a:lnSpc>
                <a:spcPts val="3359"/>
              </a:lnSpc>
            </a:pPr>
            <a:r>
              <a:rPr lang="en-US" sz="1600" baseline="0" dirty="0">
                <a:solidFill>
                  <a:srgbClr val="737373"/>
                </a:solidFill>
                <a:latin typeface="Arial" panose="020B0604020202020204" pitchFamily="34" charset="0"/>
                <a:cs typeface="Arial" panose="020B0604020202020204" pitchFamily="34" charset="0"/>
              </a:rPr>
              <a:t>More resources at </a:t>
            </a:r>
            <a:r>
              <a:rPr lang="en-US" sz="1600" baseline="0" dirty="0">
                <a:solidFill>
                  <a:schemeClr val="bg1">
                    <a:lumMod val="50000"/>
                  </a:schemeClr>
                </a:solidFill>
                <a:latin typeface="Arial" panose="020B0604020202020204" pitchFamily="34" charset="0"/>
                <a:cs typeface="Arial" panose="020B0604020202020204" pitchFamily="34" charset="0"/>
                <a:hlinkClick r:id="rId2"/>
              </a:rPr>
              <a:t>HistoricEngland.org.uk/Education</a:t>
            </a:r>
            <a:r>
              <a:rPr lang="en-US" sz="1600" baseline="0" dirty="0">
                <a:solidFill>
                  <a:schemeClr val="bg1">
                    <a:lumMod val="50000"/>
                  </a:schemeClr>
                </a:solidFill>
                <a:latin typeface="Arial" panose="020B0604020202020204" pitchFamily="34" charset="0"/>
                <a:cs typeface="Arial" panose="020B0604020202020204" pitchFamily="34" charset="0"/>
              </a:rPr>
              <a:t> </a:t>
            </a:r>
            <a:r>
              <a:rPr lang="en-US" sz="1600" baseline="0" dirty="0">
                <a:solidFill>
                  <a:srgbClr val="737373"/>
                </a:solidFill>
                <a:latin typeface="Arial" panose="020B0604020202020204" pitchFamily="34" charset="0"/>
                <a:cs typeface="Arial" panose="020B0604020202020204" pitchFamily="34" charset="0"/>
              </a:rPr>
              <a:t>| </a:t>
            </a:r>
            <a:r>
              <a:rPr lang="en-US" sz="1600" baseline="0" dirty="0">
                <a:solidFill>
                  <a:srgbClr val="737373"/>
                </a:solidFill>
                <a:latin typeface="Arial" panose="020B0604020202020204" pitchFamily="34" charset="0"/>
                <a:cs typeface="Arial" panose="020B0604020202020204" pitchFamily="34" charset="0"/>
                <a:hlinkClick r:id="rId3"/>
              </a:rPr>
              <a:t>contact@historicengland.org.uk</a:t>
            </a:r>
            <a:endParaRPr lang="en-US" sz="1600" baseline="0" dirty="0">
              <a:solidFill>
                <a:srgbClr val="737373"/>
              </a:solidFill>
              <a:latin typeface="Arial" panose="020B0604020202020204" pitchFamily="34" charset="0"/>
              <a:cs typeface="Arial" panose="020B0604020202020204" pitchFamily="34" charset="0"/>
            </a:endParaRPr>
          </a:p>
        </p:txBody>
      </p:sp>
      <p:pic>
        <p:nvPicPr>
          <p:cNvPr id="9" name="Picture 7" descr="Historic England logo">
            <a:extLst>
              <a:ext uri="{FF2B5EF4-FFF2-40B4-BE49-F238E27FC236}">
                <a16:creationId xmlns:a16="http://schemas.microsoft.com/office/drawing/2014/main" id="{11D99608-A4E7-6CA1-122D-F9FC40489A14}"/>
              </a:ext>
            </a:extLst>
          </p:cNvPr>
          <p:cNvPicPr>
            <a:picLocks noChangeAspect="1"/>
          </p:cNvPicPr>
          <p:nvPr userDrawn="1"/>
        </p:nvPicPr>
        <p:blipFill>
          <a:blip r:embed="rId4"/>
          <a:srcRect/>
          <a:stretch>
            <a:fillRect/>
          </a:stretch>
        </p:blipFill>
        <p:spPr>
          <a:xfrm>
            <a:off x="8903372" y="6102232"/>
            <a:ext cx="2072055" cy="686007"/>
          </a:xfrm>
          <a:prstGeom prst="rect">
            <a:avLst/>
          </a:prstGeom>
        </p:spPr>
      </p:pic>
      <p:sp>
        <p:nvSpPr>
          <p:cNvPr id="2" name="AutoShape 5">
            <a:extLst>
              <a:ext uri="{FF2B5EF4-FFF2-40B4-BE49-F238E27FC236}">
                <a16:creationId xmlns:a16="http://schemas.microsoft.com/office/drawing/2014/main" id="{0686A806-8B99-4CCF-73F4-B0B3B2E13398}"/>
              </a:ext>
              <a:ext uri="{C183D7F6-B498-43B3-948B-1728B52AA6E4}">
                <adec:decorative xmlns:adec="http://schemas.microsoft.com/office/drawing/2017/decorative" val="1"/>
              </a:ext>
            </a:extLst>
          </p:cNvPr>
          <p:cNvSpPr/>
          <p:nvPr userDrawn="1"/>
        </p:nvSpPr>
        <p:spPr>
          <a:xfrm flipV="1">
            <a:off x="357186" y="6102232"/>
            <a:ext cx="10996613" cy="5038"/>
          </a:xfrm>
          <a:prstGeom prst="line">
            <a:avLst/>
          </a:prstGeom>
          <a:ln w="19050" cap="rnd">
            <a:solidFill>
              <a:srgbClr val="D9D9D9"/>
            </a:solidFill>
            <a:prstDash val="solid"/>
            <a:headEnd type="none" w="sm" len="sm"/>
            <a:tailEnd type="none" w="sm" len="sm"/>
          </a:ln>
        </p:spPr>
      </p:sp>
      <p:grpSp>
        <p:nvGrpSpPr>
          <p:cNvPr id="11" name="Group 2">
            <a:extLst>
              <a:ext uri="{FF2B5EF4-FFF2-40B4-BE49-F238E27FC236}">
                <a16:creationId xmlns:a16="http://schemas.microsoft.com/office/drawing/2014/main" id="{7EAA60FF-3B89-0C06-377E-4ED2EFB90E3B}"/>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12" name="Freeform 3">
              <a:extLst>
                <a:ext uri="{FF2B5EF4-FFF2-40B4-BE49-F238E27FC236}">
                  <a16:creationId xmlns:a16="http://schemas.microsoft.com/office/drawing/2014/main" id="{38E2BA92-43E0-BFA6-3C6C-58A00BDC6A5C}"/>
                </a:ext>
                <a:ext uri="{C183D7F6-B498-43B3-948B-1728B52AA6E4}">
                  <adec:decorative xmlns:adec="http://schemas.microsoft.com/office/drawing/2017/decorative" val="1"/>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88002858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Full Page - Title+Content - no footer">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a:lstStyle>
            <a:lvl1pPr>
              <a:defRPr sz="3200" baseline="0"/>
            </a:lvl1pPr>
          </a:lstStyle>
          <a:p>
            <a:r>
              <a:rPr lang="en-GB" dirty="0"/>
              <a:t>Click to edit</a:t>
            </a:r>
            <a:endParaRPr lang="en-US" dirty="0"/>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1470244"/>
            <a:ext cx="10971915" cy="502263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grpSp>
        <p:nvGrpSpPr>
          <p:cNvPr id="11" name="Group 2">
            <a:extLst>
              <a:ext uri="{FF2B5EF4-FFF2-40B4-BE49-F238E27FC236}">
                <a16:creationId xmlns:a16="http://schemas.microsoft.com/office/drawing/2014/main" id="{7EAA60FF-3B89-0C06-377E-4ED2EFB90E3B}"/>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12" name="Freeform 3">
              <a:extLst>
                <a:ext uri="{FF2B5EF4-FFF2-40B4-BE49-F238E27FC236}">
                  <a16:creationId xmlns:a16="http://schemas.microsoft.com/office/drawing/2014/main" id="{38E2BA92-43E0-BFA6-3C6C-58A00BDC6A5C}"/>
                </a:ext>
                <a:ext uri="{C183D7F6-B498-43B3-948B-1728B52AA6E4}">
                  <adec:decorative xmlns:adec="http://schemas.microsoft.com/office/drawing/2017/decorative" val="1"/>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77169938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ull Page - Content Block Only">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BA10B67-A54C-2859-F342-DD804B0F7164}"/>
              </a:ext>
            </a:extLst>
          </p:cNvPr>
          <p:cNvSpPr>
            <a:spLocks noGrp="1"/>
          </p:cNvSpPr>
          <p:nvPr>
            <p:ph type="title"/>
          </p:nvPr>
        </p:nvSpPr>
        <p:spPr>
          <a:xfrm>
            <a:off x="166687" y="-1032572"/>
            <a:ext cx="10515600" cy="982193"/>
          </a:xfrm>
        </p:spPr>
        <p:txBody>
          <a:bodyPr/>
          <a:lstStyle/>
          <a:p>
            <a:r>
              <a:rPr lang="en-GB" dirty="0"/>
              <a:t>Click to edit Master title style</a:t>
            </a:r>
            <a:endParaRPr lang="en-US" dirty="0"/>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391178"/>
            <a:ext cx="10971915" cy="539926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dirty="0"/>
              <a:t>Click to edit text</a:t>
            </a:r>
          </a:p>
          <a:p>
            <a:pPr lvl="1"/>
            <a:r>
              <a:rPr lang="en-GB" dirty="0"/>
              <a:t>Bullet level</a:t>
            </a:r>
          </a:p>
          <a:p>
            <a:pPr lvl="2"/>
            <a:r>
              <a:rPr lang="en-GB" dirty="0"/>
              <a:t>Second level</a:t>
            </a:r>
          </a:p>
        </p:txBody>
      </p:sp>
      <p:sp>
        <p:nvSpPr>
          <p:cNvPr id="7" name="TextBox 6">
            <a:extLst>
              <a:ext uri="{FF2B5EF4-FFF2-40B4-BE49-F238E27FC236}">
                <a16:creationId xmlns:a16="http://schemas.microsoft.com/office/drawing/2014/main" id="{30B7D3DE-DD22-069A-F37E-A57DB023C08C}"/>
              </a:ext>
            </a:extLst>
          </p:cNvPr>
          <p:cNvSpPr txBox="1"/>
          <p:nvPr userDrawn="1"/>
        </p:nvSpPr>
        <p:spPr>
          <a:xfrm>
            <a:off x="357187" y="6213394"/>
            <a:ext cx="8801101" cy="376081"/>
          </a:xfrm>
          <a:prstGeom prst="rect">
            <a:avLst/>
          </a:prstGeom>
        </p:spPr>
        <p:txBody>
          <a:bodyPr wrap="square" lIns="0" tIns="0" rIns="0" bIns="0" rtlCol="0" anchor="t">
            <a:spAutoFit/>
          </a:bodyPr>
          <a:lstStyle/>
          <a:p>
            <a:pPr>
              <a:lnSpc>
                <a:spcPts val="3359"/>
              </a:lnSpc>
            </a:pPr>
            <a:r>
              <a:rPr lang="en-US" sz="1600" baseline="0" dirty="0">
                <a:solidFill>
                  <a:srgbClr val="737373"/>
                </a:solidFill>
                <a:latin typeface="Arial" panose="020B0604020202020204" pitchFamily="34" charset="0"/>
                <a:cs typeface="Arial" panose="020B0604020202020204" pitchFamily="34" charset="0"/>
              </a:rPr>
              <a:t>More resources at </a:t>
            </a:r>
            <a:r>
              <a:rPr lang="en-US" sz="1600" baseline="0" dirty="0">
                <a:solidFill>
                  <a:schemeClr val="bg1">
                    <a:lumMod val="50000"/>
                  </a:schemeClr>
                </a:solidFill>
                <a:latin typeface="Arial" panose="020B0604020202020204" pitchFamily="34" charset="0"/>
                <a:cs typeface="Arial" panose="020B0604020202020204" pitchFamily="34" charset="0"/>
                <a:hlinkClick r:id="rId2"/>
              </a:rPr>
              <a:t>HistoricEngland.org.uk/Education</a:t>
            </a:r>
            <a:r>
              <a:rPr lang="en-US" sz="1600" baseline="0" dirty="0">
                <a:solidFill>
                  <a:schemeClr val="bg1">
                    <a:lumMod val="50000"/>
                  </a:schemeClr>
                </a:solidFill>
                <a:latin typeface="Arial" panose="020B0604020202020204" pitchFamily="34" charset="0"/>
                <a:cs typeface="Arial" panose="020B0604020202020204" pitchFamily="34" charset="0"/>
              </a:rPr>
              <a:t> </a:t>
            </a:r>
            <a:r>
              <a:rPr lang="en-US" sz="1600" baseline="0" dirty="0">
                <a:solidFill>
                  <a:srgbClr val="737373"/>
                </a:solidFill>
                <a:latin typeface="Arial" panose="020B0604020202020204" pitchFamily="34" charset="0"/>
                <a:cs typeface="Arial" panose="020B0604020202020204" pitchFamily="34" charset="0"/>
              </a:rPr>
              <a:t>| </a:t>
            </a:r>
            <a:r>
              <a:rPr lang="en-US" sz="1600" baseline="0" dirty="0">
                <a:solidFill>
                  <a:srgbClr val="737373"/>
                </a:solidFill>
                <a:latin typeface="Arial" panose="020B0604020202020204" pitchFamily="34" charset="0"/>
                <a:cs typeface="Arial" panose="020B0604020202020204" pitchFamily="34" charset="0"/>
                <a:hlinkClick r:id="rId3"/>
              </a:rPr>
              <a:t>contact@historicengland.org.uk</a:t>
            </a:r>
            <a:endParaRPr lang="en-US" sz="1600" baseline="0" dirty="0">
              <a:solidFill>
                <a:srgbClr val="737373"/>
              </a:solidFill>
              <a:latin typeface="Arial" panose="020B0604020202020204" pitchFamily="34" charset="0"/>
              <a:cs typeface="Arial" panose="020B0604020202020204" pitchFamily="34" charset="0"/>
            </a:endParaRPr>
          </a:p>
        </p:txBody>
      </p:sp>
      <p:pic>
        <p:nvPicPr>
          <p:cNvPr id="9" name="Picture 7" descr="Historic England logo">
            <a:extLst>
              <a:ext uri="{FF2B5EF4-FFF2-40B4-BE49-F238E27FC236}">
                <a16:creationId xmlns:a16="http://schemas.microsoft.com/office/drawing/2014/main" id="{11D99608-A4E7-6CA1-122D-F9FC40489A14}"/>
              </a:ext>
            </a:extLst>
          </p:cNvPr>
          <p:cNvPicPr>
            <a:picLocks noChangeAspect="1"/>
          </p:cNvPicPr>
          <p:nvPr userDrawn="1"/>
        </p:nvPicPr>
        <p:blipFill>
          <a:blip r:embed="rId4"/>
          <a:srcRect/>
          <a:stretch>
            <a:fillRect/>
          </a:stretch>
        </p:blipFill>
        <p:spPr>
          <a:xfrm>
            <a:off x="8903372" y="6102232"/>
            <a:ext cx="2072055" cy="686007"/>
          </a:xfrm>
          <a:prstGeom prst="rect">
            <a:avLst/>
          </a:prstGeom>
        </p:spPr>
      </p:pic>
      <p:grpSp>
        <p:nvGrpSpPr>
          <p:cNvPr id="11" name="Group 2">
            <a:extLst>
              <a:ext uri="{FF2B5EF4-FFF2-40B4-BE49-F238E27FC236}">
                <a16:creationId xmlns:a16="http://schemas.microsoft.com/office/drawing/2014/main" id="{7EAA60FF-3B89-0C06-377E-4ED2EFB90E3B}"/>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12" name="Freeform 3">
              <a:extLst>
                <a:ext uri="{FF2B5EF4-FFF2-40B4-BE49-F238E27FC236}">
                  <a16:creationId xmlns:a16="http://schemas.microsoft.com/office/drawing/2014/main" id="{38E2BA92-43E0-BFA6-3C6C-58A00BDC6A5C}"/>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2" name="AutoShape 5">
            <a:extLst>
              <a:ext uri="{FF2B5EF4-FFF2-40B4-BE49-F238E27FC236}">
                <a16:creationId xmlns:a16="http://schemas.microsoft.com/office/drawing/2014/main" id="{8DC9ECEE-0EE8-C1DE-10B8-270F3DA5D0C7}"/>
              </a:ext>
              <a:ext uri="{C183D7F6-B498-43B3-948B-1728B52AA6E4}">
                <adec:decorative xmlns:adec="http://schemas.microsoft.com/office/drawing/2017/decorative" val="1"/>
              </a:ext>
            </a:extLst>
          </p:cNvPr>
          <p:cNvSpPr/>
          <p:nvPr userDrawn="1"/>
        </p:nvSpPr>
        <p:spPr>
          <a:xfrm flipV="1">
            <a:off x="357186" y="6102232"/>
            <a:ext cx="10996613" cy="5038"/>
          </a:xfrm>
          <a:prstGeom prst="line">
            <a:avLst/>
          </a:prstGeom>
          <a:ln w="19050" cap="rnd">
            <a:solidFill>
              <a:srgbClr val="D9D9D9"/>
            </a:solidFill>
            <a:prstDash val="solid"/>
            <a:headEnd type="none" w="sm" len="sm"/>
            <a:tailEnd type="none" w="sm" len="sm"/>
          </a:ln>
        </p:spPr>
      </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205685579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ig-Statement">
    <p:spTree>
      <p:nvGrpSpPr>
        <p:cNvPr id="1" name=""/>
        <p:cNvGrpSpPr/>
        <p:nvPr/>
      </p:nvGrpSpPr>
      <p:grpSpPr>
        <a:xfrm>
          <a:off x="0" y="0"/>
          <a:ext cx="0" cy="0"/>
          <a:chOff x="0" y="0"/>
          <a:chExt cx="0" cy="0"/>
        </a:xfrm>
      </p:grpSpPr>
      <p:sp>
        <p:nvSpPr>
          <p:cNvPr id="3" name="Title 18">
            <a:extLst>
              <a:ext uri="{FF2B5EF4-FFF2-40B4-BE49-F238E27FC236}">
                <a16:creationId xmlns:a16="http://schemas.microsoft.com/office/drawing/2014/main" id="{858C5593-7A4D-F1CA-FAE6-FE2094900D82}"/>
              </a:ext>
            </a:extLst>
          </p:cNvPr>
          <p:cNvSpPr>
            <a:spLocks noGrp="1"/>
          </p:cNvSpPr>
          <p:nvPr>
            <p:ph type="title" hasCustomPrompt="1"/>
          </p:nvPr>
        </p:nvSpPr>
        <p:spPr>
          <a:xfrm>
            <a:off x="357185" y="759956"/>
            <a:ext cx="10996613" cy="710288"/>
          </a:xfrm>
          <a:prstGeom prst="rect">
            <a:avLst/>
          </a:prstGeom>
        </p:spPr>
        <p:txBody>
          <a:bodyPr lIns="0"/>
          <a:lstStyle>
            <a:lvl1pPr algn="ctr">
              <a:defRPr sz="4600" baseline="0">
                <a:solidFill>
                  <a:schemeClr val="tx1"/>
                </a:solidFill>
              </a:defRPr>
            </a:lvl1pPr>
          </a:lstStyle>
          <a:p>
            <a:r>
              <a:rPr lang="en-GB"/>
              <a:t>Click to edit – Big Statements</a:t>
            </a:r>
            <a:endParaRPr lang="en-US"/>
          </a:p>
        </p:txBody>
      </p:sp>
      <p:sp>
        <p:nvSpPr>
          <p:cNvPr id="4" name="Content Placeholder 2">
            <a:extLst>
              <a:ext uri="{FF2B5EF4-FFF2-40B4-BE49-F238E27FC236}">
                <a16:creationId xmlns:a16="http://schemas.microsoft.com/office/drawing/2014/main" id="{84AC80B6-5158-96C5-F3E2-F3233BB9C600}"/>
              </a:ext>
            </a:extLst>
          </p:cNvPr>
          <p:cNvSpPr>
            <a:spLocks noGrp="1"/>
          </p:cNvSpPr>
          <p:nvPr>
            <p:ph idx="1"/>
          </p:nvPr>
        </p:nvSpPr>
        <p:spPr>
          <a:xfrm>
            <a:off x="381885" y="2158706"/>
            <a:ext cx="10971915" cy="3631732"/>
          </a:xfrm>
          <a:prstGeom prst="rect">
            <a:avLst/>
          </a:prstGeom>
        </p:spPr>
        <p:txBody>
          <a:bodyPr lIns="0" rIns="90000"/>
          <a:lstStyle>
            <a:lvl1pPr marL="0" indent="0" algn="ctr">
              <a:buFontTx/>
              <a:buNone/>
              <a:defRPr sz="3200" b="1" i="0" baseline="0"/>
            </a:lvl1pPr>
            <a:lvl2pPr marL="457200" indent="0" algn="ctr">
              <a:buFontTx/>
              <a:buNone/>
              <a:defRPr/>
            </a:lvl2pPr>
            <a:lvl3pPr marL="914400" indent="0" algn="ctr">
              <a:buFontTx/>
              <a:buNone/>
              <a:defRPr/>
            </a:lvl3pPr>
            <a:lvl4pPr marL="1371600" indent="0" algn="ctr">
              <a:buFontTx/>
              <a:buNone/>
              <a:defRPr/>
            </a:lvl4pPr>
            <a:lvl5pPr marL="1828800" indent="0" algn="ctr">
              <a:buFontTx/>
              <a:buNone/>
              <a:defRPr/>
            </a:lvl5pPr>
          </a:lstStyle>
          <a:p>
            <a:pPr lvl="0"/>
            <a:r>
              <a:rPr lang="en-GB"/>
              <a:t>Click to edit Master text styles</a:t>
            </a:r>
          </a:p>
        </p:txBody>
      </p:sp>
      <p:sp>
        <p:nvSpPr>
          <p:cNvPr id="7" name="TextBox 6">
            <a:extLst>
              <a:ext uri="{FF2B5EF4-FFF2-40B4-BE49-F238E27FC236}">
                <a16:creationId xmlns:a16="http://schemas.microsoft.com/office/drawing/2014/main" id="{30B7D3DE-DD22-069A-F37E-A57DB023C08C}"/>
              </a:ext>
            </a:extLst>
          </p:cNvPr>
          <p:cNvSpPr txBox="1"/>
          <p:nvPr userDrawn="1"/>
        </p:nvSpPr>
        <p:spPr>
          <a:xfrm>
            <a:off x="357187" y="6213394"/>
            <a:ext cx="8801101" cy="376081"/>
          </a:xfrm>
          <a:prstGeom prst="rect">
            <a:avLst/>
          </a:prstGeom>
        </p:spPr>
        <p:txBody>
          <a:bodyPr wrap="square" lIns="0" tIns="0" rIns="0" bIns="0" rtlCol="0" anchor="t">
            <a:spAutoFit/>
          </a:bodyPr>
          <a:lstStyle/>
          <a:p>
            <a:pPr>
              <a:lnSpc>
                <a:spcPts val="3359"/>
              </a:lnSpc>
            </a:pPr>
            <a:r>
              <a:rPr lang="en-US" sz="1600" baseline="0" dirty="0">
                <a:solidFill>
                  <a:srgbClr val="737373"/>
                </a:solidFill>
                <a:latin typeface="Arial" panose="020B0604020202020204" pitchFamily="34" charset="0"/>
                <a:cs typeface="Arial" panose="020B0604020202020204" pitchFamily="34" charset="0"/>
              </a:rPr>
              <a:t>More resources at </a:t>
            </a:r>
            <a:r>
              <a:rPr lang="en-US" sz="1600" baseline="0" dirty="0">
                <a:solidFill>
                  <a:schemeClr val="bg1">
                    <a:lumMod val="50000"/>
                  </a:schemeClr>
                </a:solidFill>
                <a:latin typeface="Arial" panose="020B0604020202020204" pitchFamily="34" charset="0"/>
                <a:cs typeface="Arial" panose="020B0604020202020204" pitchFamily="34" charset="0"/>
                <a:hlinkClick r:id="rId2"/>
              </a:rPr>
              <a:t>HistoricEngland.org.uk/Education</a:t>
            </a:r>
            <a:r>
              <a:rPr lang="en-US" sz="1600" baseline="0" dirty="0">
                <a:solidFill>
                  <a:schemeClr val="bg1">
                    <a:lumMod val="50000"/>
                  </a:schemeClr>
                </a:solidFill>
                <a:latin typeface="Arial" panose="020B0604020202020204" pitchFamily="34" charset="0"/>
                <a:cs typeface="Arial" panose="020B0604020202020204" pitchFamily="34" charset="0"/>
              </a:rPr>
              <a:t> </a:t>
            </a:r>
            <a:r>
              <a:rPr lang="en-US" sz="1600" baseline="0" dirty="0">
                <a:solidFill>
                  <a:srgbClr val="737373"/>
                </a:solidFill>
                <a:latin typeface="Arial" panose="020B0604020202020204" pitchFamily="34" charset="0"/>
                <a:cs typeface="Arial" panose="020B0604020202020204" pitchFamily="34" charset="0"/>
              </a:rPr>
              <a:t>| </a:t>
            </a:r>
            <a:r>
              <a:rPr lang="en-US" sz="1600" baseline="0" dirty="0">
                <a:solidFill>
                  <a:srgbClr val="737373"/>
                </a:solidFill>
                <a:latin typeface="Arial" panose="020B0604020202020204" pitchFamily="34" charset="0"/>
                <a:cs typeface="Arial" panose="020B0604020202020204" pitchFamily="34" charset="0"/>
                <a:hlinkClick r:id="rId3"/>
              </a:rPr>
              <a:t>contact@historicengland.org.uk</a:t>
            </a:r>
            <a:endParaRPr lang="en-US" sz="1600" baseline="0" dirty="0">
              <a:solidFill>
                <a:srgbClr val="737373"/>
              </a:solidFill>
              <a:latin typeface="Arial" panose="020B0604020202020204" pitchFamily="34" charset="0"/>
              <a:cs typeface="Arial" panose="020B0604020202020204" pitchFamily="34" charset="0"/>
            </a:endParaRPr>
          </a:p>
        </p:txBody>
      </p:sp>
      <p:pic>
        <p:nvPicPr>
          <p:cNvPr id="9" name="Picture 7" descr="Historic England logo">
            <a:extLst>
              <a:ext uri="{FF2B5EF4-FFF2-40B4-BE49-F238E27FC236}">
                <a16:creationId xmlns:a16="http://schemas.microsoft.com/office/drawing/2014/main" id="{11D99608-A4E7-6CA1-122D-F9FC40489A14}"/>
              </a:ext>
            </a:extLst>
          </p:cNvPr>
          <p:cNvPicPr>
            <a:picLocks noChangeAspect="1"/>
          </p:cNvPicPr>
          <p:nvPr userDrawn="1"/>
        </p:nvPicPr>
        <p:blipFill>
          <a:blip r:embed="rId4"/>
          <a:srcRect/>
          <a:stretch>
            <a:fillRect/>
          </a:stretch>
        </p:blipFill>
        <p:spPr>
          <a:xfrm>
            <a:off x="8903372" y="6102232"/>
            <a:ext cx="2072055" cy="686007"/>
          </a:xfrm>
          <a:prstGeom prst="rect">
            <a:avLst/>
          </a:prstGeom>
        </p:spPr>
      </p:pic>
      <p:grpSp>
        <p:nvGrpSpPr>
          <p:cNvPr id="11" name="Group 2">
            <a:extLst>
              <a:ext uri="{FF2B5EF4-FFF2-40B4-BE49-F238E27FC236}">
                <a16:creationId xmlns:a16="http://schemas.microsoft.com/office/drawing/2014/main" id="{7EAA60FF-3B89-0C06-377E-4ED2EFB90E3B}"/>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12" name="Freeform 3">
              <a:extLst>
                <a:ext uri="{FF2B5EF4-FFF2-40B4-BE49-F238E27FC236}">
                  <a16:creationId xmlns:a16="http://schemas.microsoft.com/office/drawing/2014/main" id="{38E2BA92-43E0-BFA6-3C6C-58A00BDC6A5C}"/>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2" name="AutoShape 5">
            <a:extLst>
              <a:ext uri="{FF2B5EF4-FFF2-40B4-BE49-F238E27FC236}">
                <a16:creationId xmlns:a16="http://schemas.microsoft.com/office/drawing/2014/main" id="{8DC9ECEE-0EE8-C1DE-10B8-270F3DA5D0C7}"/>
              </a:ext>
              <a:ext uri="{C183D7F6-B498-43B3-948B-1728B52AA6E4}">
                <adec:decorative xmlns:adec="http://schemas.microsoft.com/office/drawing/2017/decorative" val="1"/>
              </a:ext>
            </a:extLst>
          </p:cNvPr>
          <p:cNvSpPr/>
          <p:nvPr userDrawn="1"/>
        </p:nvSpPr>
        <p:spPr>
          <a:xfrm flipV="1">
            <a:off x="357186" y="6102232"/>
            <a:ext cx="10996613" cy="5038"/>
          </a:xfrm>
          <a:prstGeom prst="line">
            <a:avLst/>
          </a:prstGeom>
          <a:ln w="19050" cap="rnd">
            <a:solidFill>
              <a:srgbClr val="D9D9D9"/>
            </a:solidFill>
            <a:prstDash val="solid"/>
            <a:headEnd type="none" w="sm" len="sm"/>
            <a:tailEnd type="none" w="sm" len="sm"/>
          </a:ln>
        </p:spPr>
      </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89869898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Full Page - Content Bloc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DF6069-348B-8FA0-F7CB-6D53057E38A0}"/>
              </a:ext>
            </a:extLst>
          </p:cNvPr>
          <p:cNvSpPr>
            <a:spLocks noGrp="1"/>
          </p:cNvSpPr>
          <p:nvPr>
            <p:ph type="title"/>
          </p:nvPr>
        </p:nvSpPr>
        <p:spPr>
          <a:xfrm>
            <a:off x="381885" y="-1049337"/>
            <a:ext cx="10515600" cy="992187"/>
          </a:xfrm>
        </p:spPr>
        <p:txBody>
          <a:bodyPr/>
          <a:lstStyle/>
          <a:p>
            <a:r>
              <a:rPr lang="en-GB"/>
              <a:t>Click to edit Master title style</a:t>
            </a:r>
            <a:endParaRPr lang="en-US"/>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391178"/>
            <a:ext cx="10971915" cy="6002128"/>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grpSp>
        <p:nvGrpSpPr>
          <p:cNvPr id="11" name="Group 2">
            <a:extLst>
              <a:ext uri="{FF2B5EF4-FFF2-40B4-BE49-F238E27FC236}">
                <a16:creationId xmlns:a16="http://schemas.microsoft.com/office/drawing/2014/main" id="{7EAA60FF-3B89-0C06-377E-4ED2EFB90E3B}"/>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12" name="Freeform 3">
              <a:extLst>
                <a:ext uri="{FF2B5EF4-FFF2-40B4-BE49-F238E27FC236}">
                  <a16:creationId xmlns:a16="http://schemas.microsoft.com/office/drawing/2014/main" id="{38E2BA92-43E0-BFA6-3C6C-58A00BDC6A5C}"/>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233371608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ull Page - Content Block - Full Picture">
    <p:spTree>
      <p:nvGrpSpPr>
        <p:cNvPr id="1" name=""/>
        <p:cNvGrpSpPr/>
        <p:nvPr/>
      </p:nvGrpSpPr>
      <p:grpSpPr>
        <a:xfrm>
          <a:off x="0" y="0"/>
          <a:ext cx="0" cy="0"/>
          <a:chOff x="0" y="0"/>
          <a:chExt cx="0" cy="0"/>
        </a:xfrm>
      </p:grpSpPr>
      <p:sp>
        <p:nvSpPr>
          <p:cNvPr id="4" name="Title 18">
            <a:extLst>
              <a:ext uri="{FF2B5EF4-FFF2-40B4-BE49-F238E27FC236}">
                <a16:creationId xmlns:a16="http://schemas.microsoft.com/office/drawing/2014/main" id="{69542118-A086-8DBB-1902-845F881FEC69}"/>
              </a:ext>
            </a:extLst>
          </p:cNvPr>
          <p:cNvSpPr>
            <a:spLocks noGrp="1"/>
          </p:cNvSpPr>
          <p:nvPr>
            <p:ph type="title"/>
          </p:nvPr>
        </p:nvSpPr>
        <p:spPr>
          <a:xfrm>
            <a:off x="357187" y="365126"/>
            <a:ext cx="5580905" cy="710288"/>
          </a:xfrm>
          <a:prstGeom prst="rect">
            <a:avLst/>
          </a:prstGeom>
        </p:spPr>
        <p:txBody>
          <a:bodyPr lIns="0" rIns="90000"/>
          <a:lstStyle>
            <a:lvl1pPr>
              <a:defRPr sz="3200" baseline="0"/>
            </a:lvl1pPr>
          </a:lstStyle>
          <a:p>
            <a:r>
              <a:rPr lang="en-GB"/>
              <a:t>Click to edit</a:t>
            </a:r>
            <a:endParaRPr lang="en-US"/>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6" y="1411704"/>
            <a:ext cx="5324852" cy="4981601"/>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3" name="Picture Placeholder 2">
            <a:extLst>
              <a:ext uri="{FF2B5EF4-FFF2-40B4-BE49-F238E27FC236}">
                <a16:creationId xmlns:a16="http://schemas.microsoft.com/office/drawing/2014/main" id="{E24F6B04-3C74-61E5-A8E9-58BFA80B098E}"/>
              </a:ext>
            </a:extLst>
          </p:cNvPr>
          <p:cNvSpPr>
            <a:spLocks noGrp="1"/>
          </p:cNvSpPr>
          <p:nvPr>
            <p:ph type="pic" sz="quarter" idx="10"/>
          </p:nvPr>
        </p:nvSpPr>
        <p:spPr>
          <a:xfrm>
            <a:off x="6096000" y="0"/>
            <a:ext cx="6096000" cy="6858000"/>
          </a:xfrm>
          <a:prstGeom prst="rect">
            <a:avLst/>
          </a:prstGeom>
        </p:spPr>
        <p:txBody>
          <a:bodyPr/>
          <a:lstStyle/>
          <a:p>
            <a:endParaRPr lang="en-US"/>
          </a:p>
        </p:txBody>
      </p:sp>
      <p:sp>
        <p:nvSpPr>
          <p:cNvPr id="5" name="Picture Placeholder 15">
            <a:extLst>
              <a:ext uri="{FF2B5EF4-FFF2-40B4-BE49-F238E27FC236}">
                <a16:creationId xmlns:a16="http://schemas.microsoft.com/office/drawing/2014/main" id="{A8D4281E-727A-E0FF-DF59-20BE3AF4F993}"/>
              </a:ext>
              <a:ext uri="{C183D7F6-B498-43B3-948B-1728B52AA6E4}">
                <adec:decorative xmlns:adec="http://schemas.microsoft.com/office/drawing/2017/decorative" val="1"/>
              </a:ext>
            </a:extLst>
          </p:cNvPr>
          <p:cNvSpPr>
            <a:spLocks noGrp="1"/>
          </p:cNvSpPr>
          <p:nvPr>
            <p:ph type="pic" sz="quarter" idx="24" hasCustomPrompt="1"/>
          </p:nvPr>
        </p:nvSpPr>
        <p:spPr>
          <a:xfrm>
            <a:off x="5706738" y="6173927"/>
            <a:ext cx="3643313" cy="579437"/>
          </a:xfrm>
          <a:prstGeom prst="rect">
            <a:avLst/>
          </a:prstGeom>
          <a:blipFill>
            <a:blip r:embed="rId2">
              <a:extLst>
                <a:ext uri="{96DAC541-7B7A-43D3-8B79-37D633B846F1}">
                  <asvg:svgBlip xmlns:asvg="http://schemas.microsoft.com/office/drawing/2016/SVG/main" r:embed="rId3"/>
                </a:ext>
              </a:extLst>
            </a:blip>
            <a:stretch>
              <a:fillRect l="-412" r="-412"/>
            </a:stretch>
          </a:blipFill>
        </p:spPr>
        <p:txBody>
          <a:bodyPr/>
          <a:lstStyle/>
          <a:p>
            <a:r>
              <a:rPr lang="en-US"/>
              <a:t> </a:t>
            </a:r>
          </a:p>
        </p:txBody>
      </p:sp>
      <p:sp>
        <p:nvSpPr>
          <p:cNvPr id="6" name="Text Placeholder 41">
            <a:extLst>
              <a:ext uri="{FF2B5EF4-FFF2-40B4-BE49-F238E27FC236}">
                <a16:creationId xmlns:a16="http://schemas.microsoft.com/office/drawing/2014/main" id="{5EBB73BC-55F3-4270-D904-0E40AD5957E9}"/>
              </a:ext>
            </a:extLst>
          </p:cNvPr>
          <p:cNvSpPr>
            <a:spLocks noGrp="1"/>
          </p:cNvSpPr>
          <p:nvPr>
            <p:ph type="body" sz="quarter" idx="23"/>
          </p:nvPr>
        </p:nvSpPr>
        <p:spPr>
          <a:xfrm>
            <a:off x="5976304" y="6256477"/>
            <a:ext cx="2830459"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spTree>
    <p:extLst>
      <p:ext uri="{BB962C8B-B14F-4D97-AF65-F5344CB8AC3E}">
        <p14:creationId xmlns:p14="http://schemas.microsoft.com/office/powerpoint/2010/main" val="25302865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meline Page">
    <p:spTree>
      <p:nvGrpSpPr>
        <p:cNvPr id="1" name=""/>
        <p:cNvGrpSpPr/>
        <p:nvPr/>
      </p:nvGrpSpPr>
      <p:grpSpPr>
        <a:xfrm>
          <a:off x="0" y="0"/>
          <a:ext cx="0" cy="0"/>
          <a:chOff x="0" y="0"/>
          <a:chExt cx="0" cy="0"/>
        </a:xfrm>
      </p:grpSpPr>
      <p:sp>
        <p:nvSpPr>
          <p:cNvPr id="3" name="Title 18">
            <a:extLst>
              <a:ext uri="{FF2B5EF4-FFF2-40B4-BE49-F238E27FC236}">
                <a16:creationId xmlns:a16="http://schemas.microsoft.com/office/drawing/2014/main" id="{A9F01D6F-7A5D-7A07-82DF-165C6B942EE7}"/>
              </a:ext>
            </a:extLst>
          </p:cNvPr>
          <p:cNvSpPr>
            <a:spLocks noGrp="1"/>
          </p:cNvSpPr>
          <p:nvPr>
            <p:ph type="title"/>
          </p:nvPr>
        </p:nvSpPr>
        <p:spPr>
          <a:xfrm>
            <a:off x="713183" y="142007"/>
            <a:ext cx="4837111" cy="260001"/>
          </a:xfrm>
          <a:prstGeom prst="rect">
            <a:avLst/>
          </a:prstGeom>
        </p:spPr>
        <p:txBody>
          <a:bodyPr lIns="0" rIns="90000"/>
          <a:lstStyle>
            <a:lvl1pPr algn="ctr">
              <a:defRPr sz="1800" baseline="0"/>
            </a:lvl1pPr>
          </a:lstStyle>
          <a:p>
            <a:r>
              <a:rPr lang="en-GB"/>
              <a:t>Click to edit</a:t>
            </a:r>
            <a:endParaRPr lang="en-US"/>
          </a:p>
        </p:txBody>
      </p:sp>
      <p:sp>
        <p:nvSpPr>
          <p:cNvPr id="30" name="Text Placeholder 29">
            <a:extLst>
              <a:ext uri="{FF2B5EF4-FFF2-40B4-BE49-F238E27FC236}">
                <a16:creationId xmlns:a16="http://schemas.microsoft.com/office/drawing/2014/main" id="{6F3E1C4C-1657-08AF-3752-DB99B3A9D1D9}"/>
              </a:ext>
            </a:extLst>
          </p:cNvPr>
          <p:cNvSpPr>
            <a:spLocks noGrp="1"/>
          </p:cNvSpPr>
          <p:nvPr>
            <p:ph type="body" sz="quarter" idx="20"/>
          </p:nvPr>
        </p:nvSpPr>
        <p:spPr>
          <a:xfrm>
            <a:off x="713182" y="715139"/>
            <a:ext cx="4837112" cy="449262"/>
          </a:xfrm>
          <a:prstGeom prst="rect">
            <a:avLst/>
          </a:prstGeom>
        </p:spPr>
        <p:txBody>
          <a:bodyPr/>
          <a:lstStyle>
            <a:lvl1pPr algn="ctr">
              <a:defRPr sz="1800" b="1"/>
            </a:lvl1pPr>
          </a:lstStyle>
          <a:p>
            <a:pPr lvl="0"/>
            <a:r>
              <a:rPr lang="en-US"/>
              <a:t>Click to edit</a:t>
            </a:r>
          </a:p>
        </p:txBody>
      </p:sp>
      <p:sp>
        <p:nvSpPr>
          <p:cNvPr id="2" name="Picture Placeholder 13">
            <a:extLst>
              <a:ext uri="{FF2B5EF4-FFF2-40B4-BE49-F238E27FC236}">
                <a16:creationId xmlns:a16="http://schemas.microsoft.com/office/drawing/2014/main" id="{59B9C638-F0C7-4816-ADAB-9BC6297F0894}"/>
              </a:ext>
            </a:extLst>
          </p:cNvPr>
          <p:cNvSpPr>
            <a:spLocks noGrp="1"/>
          </p:cNvSpPr>
          <p:nvPr>
            <p:ph type="pic" sz="quarter" idx="12"/>
          </p:nvPr>
        </p:nvSpPr>
        <p:spPr>
          <a:xfrm>
            <a:off x="1243982" y="1183537"/>
            <a:ext cx="3775513" cy="4085161"/>
          </a:xfrm>
          <a:prstGeom prst="rect">
            <a:avLst/>
          </a:prstGeom>
          <a:ln w="38100" cap="sq">
            <a:solidFill>
              <a:srgbClr val="7AA62C"/>
            </a:solidFill>
          </a:ln>
        </p:spPr>
        <p:txBody>
          <a:bodyPr/>
          <a:lstStyle/>
          <a:p>
            <a:endParaRPr lang="en-US"/>
          </a:p>
        </p:txBody>
      </p:sp>
      <p:sp>
        <p:nvSpPr>
          <p:cNvPr id="28" name="Text Placeholder 3">
            <a:extLst>
              <a:ext uri="{FF2B5EF4-FFF2-40B4-BE49-F238E27FC236}">
                <a16:creationId xmlns:a16="http://schemas.microsoft.com/office/drawing/2014/main" id="{4FD5CCA4-0816-0EAE-30F9-330997DCC172}"/>
              </a:ext>
            </a:extLst>
          </p:cNvPr>
          <p:cNvSpPr>
            <a:spLocks noGrp="1"/>
          </p:cNvSpPr>
          <p:nvPr>
            <p:ph type="body" sz="half" idx="19"/>
          </p:nvPr>
        </p:nvSpPr>
        <p:spPr>
          <a:xfrm>
            <a:off x="326502" y="5425444"/>
            <a:ext cx="5610472" cy="1170019"/>
          </a:xfrm>
          <a:prstGeom prst="rect">
            <a:avLst/>
          </a:prstGeom>
          <a:solidFill>
            <a:schemeClr val="bg1"/>
          </a:solidFill>
        </p:spPr>
        <p:txBody>
          <a:bodyPr wrap="square" lIns="0" tIns="0" rIns="0" bIns="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sp>
        <p:nvSpPr>
          <p:cNvPr id="27" name="Text Placeholder 26">
            <a:extLst>
              <a:ext uri="{FF2B5EF4-FFF2-40B4-BE49-F238E27FC236}">
                <a16:creationId xmlns:a16="http://schemas.microsoft.com/office/drawing/2014/main" id="{71AB78D4-44BE-8D7A-6700-D52C0D73AAF0}"/>
              </a:ext>
            </a:extLst>
          </p:cNvPr>
          <p:cNvSpPr>
            <a:spLocks noGrp="1"/>
          </p:cNvSpPr>
          <p:nvPr>
            <p:ph type="body" sz="quarter" idx="18"/>
          </p:nvPr>
        </p:nvSpPr>
        <p:spPr>
          <a:xfrm>
            <a:off x="6800736" y="165652"/>
            <a:ext cx="4837103" cy="267677"/>
          </a:xfrm>
          <a:prstGeom prst="rect">
            <a:avLst/>
          </a:prstGeom>
        </p:spPr>
        <p:txBody>
          <a:bodyPr/>
          <a:lstStyle>
            <a:lvl1pPr algn="ctr">
              <a:defRPr lang="en-US" sz="1800" b="1" i="0" kern="1200" baseline="0" dirty="0">
                <a:solidFill>
                  <a:srgbClr val="597F32"/>
                </a:solidFill>
                <a:latin typeface="Arial" panose="020B0604020202020204" pitchFamily="34" charset="0"/>
                <a:ea typeface="+mj-ea"/>
                <a:cs typeface="+mj-cs"/>
              </a:defRPr>
            </a:lvl1pPr>
          </a:lstStyle>
          <a:p>
            <a:pPr lvl="0"/>
            <a:r>
              <a:rPr lang="en-US" sz="1800" b="1" i="0" kern="1200" baseline="0" dirty="0">
                <a:solidFill>
                  <a:srgbClr val="597F32"/>
                </a:solidFill>
                <a:latin typeface="Arial" panose="020B0604020202020204" pitchFamily="34" charset="0"/>
                <a:ea typeface="+mj-ea"/>
                <a:cs typeface="+mj-cs"/>
              </a:rPr>
              <a:t>Click to edit</a:t>
            </a:r>
            <a:endParaRPr lang="en-US" dirty="0"/>
          </a:p>
        </p:txBody>
      </p:sp>
      <p:sp>
        <p:nvSpPr>
          <p:cNvPr id="33" name="Text Placeholder 32">
            <a:extLst>
              <a:ext uri="{FF2B5EF4-FFF2-40B4-BE49-F238E27FC236}">
                <a16:creationId xmlns:a16="http://schemas.microsoft.com/office/drawing/2014/main" id="{9481F48B-D76F-FA6B-6B47-5936D5CD00F2}"/>
              </a:ext>
            </a:extLst>
          </p:cNvPr>
          <p:cNvSpPr>
            <a:spLocks noGrp="1"/>
          </p:cNvSpPr>
          <p:nvPr>
            <p:ph type="body" sz="quarter" idx="21"/>
          </p:nvPr>
        </p:nvSpPr>
        <p:spPr>
          <a:xfrm>
            <a:off x="6800736" y="715139"/>
            <a:ext cx="4837103" cy="449263"/>
          </a:xfrm>
          <a:prstGeom prst="rect">
            <a:avLst/>
          </a:prstGeom>
        </p:spPr>
        <p:txBody>
          <a:bodyPr/>
          <a:lstStyle>
            <a:lvl1pPr algn="ctr">
              <a:defRPr lang="en-GB" sz="1800" b="1" kern="1200" dirty="0" smtClean="0">
                <a:solidFill>
                  <a:schemeClr val="tx1"/>
                </a:solidFill>
                <a:latin typeface="+mn-lt"/>
                <a:ea typeface="+mn-ea"/>
                <a:cs typeface="+mn-cs"/>
              </a:defRPr>
            </a:lvl1pPr>
          </a:lstStyle>
          <a:p>
            <a:pPr lvl="0"/>
            <a:r>
              <a:rPr lang="en-GB" dirty="0"/>
              <a:t>Click to edit</a:t>
            </a:r>
            <a:endParaRPr lang="en-US" dirty="0"/>
          </a:p>
        </p:txBody>
      </p:sp>
      <p:sp>
        <p:nvSpPr>
          <p:cNvPr id="8" name="Picture Placeholder 13">
            <a:extLst>
              <a:ext uri="{FF2B5EF4-FFF2-40B4-BE49-F238E27FC236}">
                <a16:creationId xmlns:a16="http://schemas.microsoft.com/office/drawing/2014/main" id="{EC6DD91D-C862-8ACA-5535-A9F4C42D3603}"/>
              </a:ext>
            </a:extLst>
          </p:cNvPr>
          <p:cNvSpPr>
            <a:spLocks noGrp="1"/>
          </p:cNvSpPr>
          <p:nvPr>
            <p:ph type="pic" sz="quarter" idx="16"/>
          </p:nvPr>
        </p:nvSpPr>
        <p:spPr>
          <a:xfrm>
            <a:off x="7331531" y="1194646"/>
            <a:ext cx="3775513" cy="4085161"/>
          </a:xfrm>
          <a:prstGeom prst="rect">
            <a:avLst/>
          </a:prstGeom>
          <a:ln w="38100" cap="sq">
            <a:solidFill>
              <a:srgbClr val="7AA62C"/>
            </a:solidFill>
          </a:ln>
        </p:spPr>
        <p:txBody>
          <a:bodyPr/>
          <a:lstStyle/>
          <a:p>
            <a:endParaRPr lang="en-US" dirty="0"/>
          </a:p>
        </p:txBody>
      </p:sp>
      <p:sp>
        <p:nvSpPr>
          <p:cNvPr id="11" name="Text Placeholder 3">
            <a:extLst>
              <a:ext uri="{FF2B5EF4-FFF2-40B4-BE49-F238E27FC236}">
                <a16:creationId xmlns:a16="http://schemas.microsoft.com/office/drawing/2014/main" id="{5785154F-0EA4-256D-CB79-16180119B43C}"/>
              </a:ext>
            </a:extLst>
          </p:cNvPr>
          <p:cNvSpPr>
            <a:spLocks noGrp="1"/>
          </p:cNvSpPr>
          <p:nvPr>
            <p:ph type="body" sz="half" idx="17"/>
          </p:nvPr>
        </p:nvSpPr>
        <p:spPr>
          <a:xfrm>
            <a:off x="6414051" y="5425444"/>
            <a:ext cx="5610472" cy="1170019"/>
          </a:xfrm>
          <a:prstGeom prst="rect">
            <a:avLst/>
          </a:prstGeom>
          <a:solidFill>
            <a:schemeClr val="bg1"/>
          </a:solidFill>
        </p:spPr>
        <p:txBody>
          <a:bodyPr wrap="square" lIns="0" tIns="0" rIns="0" bIns="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cxnSp>
        <p:nvCxnSpPr>
          <p:cNvPr id="13" name="Straight Connector 12">
            <a:extLst>
              <a:ext uri="{FF2B5EF4-FFF2-40B4-BE49-F238E27FC236}">
                <a16:creationId xmlns:a16="http://schemas.microsoft.com/office/drawing/2014/main" id="{FAA7E0E7-5DA6-F4EB-0192-5AEE9092535E}"/>
              </a:ext>
            </a:extLst>
          </p:cNvPr>
          <p:cNvCxnSpPr>
            <a:cxnSpLocks/>
          </p:cNvCxnSpPr>
          <p:nvPr userDrawn="1"/>
        </p:nvCxnSpPr>
        <p:spPr>
          <a:xfrm>
            <a:off x="0" y="570323"/>
            <a:ext cx="12192000" cy="0"/>
          </a:xfrm>
          <a:prstGeom prst="line">
            <a:avLst/>
          </a:prstGeom>
          <a:ln w="15875">
            <a:solidFill>
              <a:srgbClr val="7AA62C"/>
            </a:solidFill>
          </a:ln>
        </p:spPr>
        <p:style>
          <a:lnRef idx="1">
            <a:schemeClr val="accent1"/>
          </a:lnRef>
          <a:fillRef idx="0">
            <a:schemeClr val="accent1"/>
          </a:fillRef>
          <a:effectRef idx="0">
            <a:schemeClr val="accent1"/>
          </a:effectRef>
          <a:fontRef idx="minor">
            <a:schemeClr val="tx1"/>
          </a:fontRef>
        </p:style>
      </p:cxnSp>
      <p:pic>
        <p:nvPicPr>
          <p:cNvPr id="18" name="Picture 17" descr="Scissors icon">
            <a:extLst>
              <a:ext uri="{FF2B5EF4-FFF2-40B4-BE49-F238E27FC236}">
                <a16:creationId xmlns:a16="http://schemas.microsoft.com/office/drawing/2014/main" id="{6F72EBA6-F59E-F096-F2DA-C54BD75E2B25}"/>
              </a:ext>
            </a:extLst>
          </p:cNvPr>
          <p:cNvPicPr>
            <a:picLocks noChangeAspect="1"/>
          </p:cNvPicPr>
          <p:nvPr userDrawn="1"/>
        </p:nvPicPr>
        <p:blipFill>
          <a:blip r:embed="rId2"/>
          <a:stretch>
            <a:fillRect/>
          </a:stretch>
        </p:blipFill>
        <p:spPr>
          <a:xfrm rot="16200000" flipH="1">
            <a:off x="5931494" y="213191"/>
            <a:ext cx="329010" cy="255213"/>
          </a:xfrm>
          <a:prstGeom prst="rect">
            <a:avLst/>
          </a:prstGeom>
        </p:spPr>
      </p:pic>
      <p:cxnSp>
        <p:nvCxnSpPr>
          <p:cNvPr id="19" name="Straight Connector 18" descr="Dotted Line">
            <a:extLst>
              <a:ext uri="{FF2B5EF4-FFF2-40B4-BE49-F238E27FC236}">
                <a16:creationId xmlns:a16="http://schemas.microsoft.com/office/drawing/2014/main" id="{7D055D7C-91E0-EBF4-9F57-37C2B0E02D9D}"/>
              </a:ext>
            </a:extLst>
          </p:cNvPr>
          <p:cNvCxnSpPr>
            <a:cxnSpLocks/>
          </p:cNvCxnSpPr>
          <p:nvPr userDrawn="1"/>
        </p:nvCxnSpPr>
        <p:spPr>
          <a:xfrm>
            <a:off x="6095999" y="589460"/>
            <a:ext cx="0" cy="6337120"/>
          </a:xfrm>
          <a:prstGeom prst="line">
            <a:avLst/>
          </a:prstGeom>
          <a:ln w="34925">
            <a:prstDash val="dash"/>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78975930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Full Page - Content Block - Picture Bottom">
    <p:spTree>
      <p:nvGrpSpPr>
        <p:cNvPr id="1" name=""/>
        <p:cNvGrpSpPr/>
        <p:nvPr/>
      </p:nvGrpSpPr>
      <p:grpSpPr>
        <a:xfrm>
          <a:off x="0" y="0"/>
          <a:ext cx="0" cy="0"/>
          <a:chOff x="0" y="0"/>
          <a:chExt cx="0" cy="0"/>
        </a:xfrm>
      </p:grpSpPr>
      <p:sp>
        <p:nvSpPr>
          <p:cNvPr id="2" name="Title 18">
            <a:extLst>
              <a:ext uri="{FF2B5EF4-FFF2-40B4-BE49-F238E27FC236}">
                <a16:creationId xmlns:a16="http://schemas.microsoft.com/office/drawing/2014/main" id="{293A6F18-5388-F9FC-054F-BCCF55E217AE}"/>
              </a:ext>
            </a:extLst>
          </p:cNvPr>
          <p:cNvSpPr>
            <a:spLocks noGrp="1"/>
          </p:cNvSpPr>
          <p:nvPr>
            <p:ph type="title"/>
          </p:nvPr>
        </p:nvSpPr>
        <p:spPr>
          <a:xfrm>
            <a:off x="357187" y="365126"/>
            <a:ext cx="11420267" cy="710288"/>
          </a:xfrm>
          <a:prstGeom prst="rect">
            <a:avLst/>
          </a:prstGeom>
        </p:spPr>
        <p:txBody>
          <a:bodyPr lIns="0" rIns="90000"/>
          <a:lstStyle>
            <a:lvl1pPr>
              <a:defRPr sz="3200" baseline="0"/>
            </a:lvl1pPr>
          </a:lstStyle>
          <a:p>
            <a:r>
              <a:rPr lang="en-GB" dirty="0"/>
              <a:t>Click to edit</a:t>
            </a:r>
            <a:endParaRPr lang="en-US" dirty="0"/>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414546" y="1399707"/>
            <a:ext cx="11362908" cy="1921716"/>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4" name="Picture Placeholder 3">
            <a:extLst>
              <a:ext uri="{FF2B5EF4-FFF2-40B4-BE49-F238E27FC236}">
                <a16:creationId xmlns:a16="http://schemas.microsoft.com/office/drawing/2014/main" id="{6F256E01-267D-D2C4-531F-70FF91F1090A}"/>
              </a:ext>
            </a:extLst>
          </p:cNvPr>
          <p:cNvSpPr>
            <a:spLocks noGrp="1"/>
          </p:cNvSpPr>
          <p:nvPr>
            <p:ph type="pic" sz="quarter" idx="10"/>
          </p:nvPr>
        </p:nvSpPr>
        <p:spPr>
          <a:xfrm>
            <a:off x="414338" y="3429000"/>
            <a:ext cx="11363325" cy="3119438"/>
          </a:xfrm>
          <a:prstGeom prst="rect">
            <a:avLst/>
          </a:prstGeom>
        </p:spPr>
        <p:txBody>
          <a:bodyPr/>
          <a:lstStyle/>
          <a:p>
            <a:endParaRPr lang="en-US"/>
          </a:p>
        </p:txBody>
      </p:sp>
    </p:spTree>
    <p:extLst>
      <p:ext uri="{BB962C8B-B14F-4D97-AF65-F5344CB8AC3E}">
        <p14:creationId xmlns:p14="http://schemas.microsoft.com/office/powerpoint/2010/main" val="303181878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wo-Pic-Two-Text">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rIns="90000"/>
          <a:lstStyle>
            <a:lvl1pPr>
              <a:defRPr sz="3200" baseline="0"/>
            </a:lvl1pPr>
          </a:lstStyle>
          <a:p>
            <a:r>
              <a:rPr lang="en-GB"/>
              <a:t>Click to edit</a:t>
            </a:r>
            <a:endParaRPr lang="en-US"/>
          </a:p>
        </p:txBody>
      </p:sp>
      <p:sp>
        <p:nvSpPr>
          <p:cNvPr id="16" name="Picture Placeholder 13">
            <a:extLst>
              <a:ext uri="{FF2B5EF4-FFF2-40B4-BE49-F238E27FC236}">
                <a16:creationId xmlns:a16="http://schemas.microsoft.com/office/drawing/2014/main" id="{8E962C4A-7DAF-900E-E9A3-FB229FE24B09}"/>
              </a:ext>
            </a:extLst>
          </p:cNvPr>
          <p:cNvSpPr>
            <a:spLocks noGrp="1"/>
          </p:cNvSpPr>
          <p:nvPr>
            <p:ph type="pic" sz="quarter" idx="12"/>
          </p:nvPr>
        </p:nvSpPr>
        <p:spPr>
          <a:xfrm>
            <a:off x="357185" y="1408082"/>
            <a:ext cx="3775513" cy="4085161"/>
          </a:xfrm>
          <a:prstGeom prst="rect">
            <a:avLst/>
          </a:prstGeom>
          <a:ln w="50800" cap="sq">
            <a:solidFill>
              <a:srgbClr val="7AA62C"/>
            </a:solidFill>
          </a:ln>
        </p:spPr>
        <p:txBody>
          <a:bodyPr/>
          <a:lstStyle/>
          <a:p>
            <a:endParaRPr lang="en-US"/>
          </a:p>
        </p:txBody>
      </p:sp>
      <p:sp>
        <p:nvSpPr>
          <p:cNvPr id="14" name="Text Placeholder 3">
            <a:extLst>
              <a:ext uri="{FF2B5EF4-FFF2-40B4-BE49-F238E27FC236}">
                <a16:creationId xmlns:a16="http://schemas.microsoft.com/office/drawing/2014/main" id="{B770CF50-F2D9-0FC2-CE98-BE9A43735138}"/>
              </a:ext>
            </a:extLst>
          </p:cNvPr>
          <p:cNvSpPr>
            <a:spLocks noGrp="1"/>
          </p:cNvSpPr>
          <p:nvPr>
            <p:ph type="body" sz="half" idx="16"/>
          </p:nvPr>
        </p:nvSpPr>
        <p:spPr>
          <a:xfrm>
            <a:off x="4515862" y="1447425"/>
            <a:ext cx="2263258" cy="1994540"/>
          </a:xfrm>
          <a:prstGeom prst="rect">
            <a:avLst/>
          </a:prstGeom>
          <a:solidFill>
            <a:schemeClr val="bg1"/>
          </a:solidFill>
        </p:spPr>
        <p:txBody>
          <a:bodyPr wrap="square" lIns="180000" tIns="180000" rIns="180000" bIns="18000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sp>
        <p:nvSpPr>
          <p:cNvPr id="10" name="Text Placeholder 3">
            <a:extLst>
              <a:ext uri="{FF2B5EF4-FFF2-40B4-BE49-F238E27FC236}">
                <a16:creationId xmlns:a16="http://schemas.microsoft.com/office/drawing/2014/main" id="{37EA080D-EE25-C150-E234-3CA7E62CEFD1}"/>
              </a:ext>
            </a:extLst>
          </p:cNvPr>
          <p:cNvSpPr>
            <a:spLocks noGrp="1"/>
          </p:cNvSpPr>
          <p:nvPr>
            <p:ph type="body" sz="half" idx="15"/>
          </p:nvPr>
        </p:nvSpPr>
        <p:spPr>
          <a:xfrm>
            <a:off x="4546598" y="3710012"/>
            <a:ext cx="2263258" cy="1994540"/>
          </a:xfrm>
          <a:prstGeom prst="rect">
            <a:avLst/>
          </a:prstGeom>
          <a:solidFill>
            <a:schemeClr val="bg1"/>
          </a:solidFill>
        </p:spPr>
        <p:txBody>
          <a:bodyPr wrap="square" lIns="180000" tIns="180000" rIns="180000" bIns="18000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sp>
        <p:nvSpPr>
          <p:cNvPr id="4" name="Picture Placeholder 13">
            <a:extLst>
              <a:ext uri="{FF2B5EF4-FFF2-40B4-BE49-F238E27FC236}">
                <a16:creationId xmlns:a16="http://schemas.microsoft.com/office/drawing/2014/main" id="{9FE13C11-8856-F5C3-4CAA-470BB540919A}"/>
              </a:ext>
            </a:extLst>
          </p:cNvPr>
          <p:cNvSpPr>
            <a:spLocks noGrp="1"/>
          </p:cNvSpPr>
          <p:nvPr>
            <p:ph type="pic" sz="quarter" idx="17"/>
          </p:nvPr>
        </p:nvSpPr>
        <p:spPr>
          <a:xfrm>
            <a:off x="7480706" y="1386419"/>
            <a:ext cx="3775513" cy="4085161"/>
          </a:xfrm>
          <a:prstGeom prst="rect">
            <a:avLst/>
          </a:prstGeom>
          <a:ln w="50800" cap="sq">
            <a:solidFill>
              <a:srgbClr val="7AA62C"/>
            </a:solidFill>
          </a:ln>
        </p:spPr>
        <p:txBody>
          <a:bodyPr/>
          <a:lstStyle/>
          <a:p>
            <a:endParaRPr lang="en-US"/>
          </a:p>
        </p:txBody>
      </p:sp>
      <p:sp>
        <p:nvSpPr>
          <p:cNvPr id="6" name="Arrow">
            <a:extLst>
              <a:ext uri="{FF2B5EF4-FFF2-40B4-BE49-F238E27FC236}">
                <a16:creationId xmlns:a16="http://schemas.microsoft.com/office/drawing/2014/main" id="{2405DC80-D4F9-AF03-87B4-5FD807E27C67}"/>
              </a:ext>
              <a:ext uri="{C183D7F6-B498-43B3-948B-1728B52AA6E4}">
                <adec:decorative xmlns:adec="http://schemas.microsoft.com/office/drawing/2017/decorative" val="1"/>
              </a:ext>
            </a:extLst>
          </p:cNvPr>
          <p:cNvSpPr>
            <a:spLocks noGrp="1"/>
          </p:cNvSpPr>
          <p:nvPr>
            <p:ph type="pic" sz="quarter" idx="18" hasCustomPrompt="1"/>
          </p:nvPr>
        </p:nvSpPr>
        <p:spPr>
          <a:xfrm rot="20481903">
            <a:off x="5890120" y="720270"/>
            <a:ext cx="1778000" cy="635000"/>
          </a:xfrm>
          <a:prstGeom prst="rect">
            <a:avLst/>
          </a:prstGeom>
          <a:blipFill>
            <a:blip r:embed="rId2">
              <a:extLst>
                <a:ext uri="{96DAC541-7B7A-43D3-8B79-37D633B846F1}">
                  <asvg:svgBlip xmlns:asvg="http://schemas.microsoft.com/office/drawing/2016/SVG/main" r:embed="rId3"/>
                </a:ext>
              </a:extLst>
            </a:blip>
            <a:stretch>
              <a:fillRect l="-412" r="-412"/>
            </a:stretch>
          </a:blipFill>
        </p:spPr>
        <p:txBody>
          <a:bodyPr/>
          <a:lstStyle/>
          <a:p>
            <a:r>
              <a:rPr lang="en-US"/>
              <a:t> </a:t>
            </a:r>
          </a:p>
        </p:txBody>
      </p:sp>
      <p:sp>
        <p:nvSpPr>
          <p:cNvPr id="21" name="Arrow">
            <a:extLst>
              <a:ext uri="{FF2B5EF4-FFF2-40B4-BE49-F238E27FC236}">
                <a16:creationId xmlns:a16="http://schemas.microsoft.com/office/drawing/2014/main" id="{490A7667-F713-501A-63AF-EEAD14526B82}"/>
              </a:ext>
              <a:ext uri="{C183D7F6-B498-43B3-948B-1728B52AA6E4}">
                <adec:decorative xmlns:adec="http://schemas.microsoft.com/office/drawing/2017/decorative" val="1"/>
              </a:ext>
            </a:extLst>
          </p:cNvPr>
          <p:cNvSpPr>
            <a:spLocks noGrp="1"/>
          </p:cNvSpPr>
          <p:nvPr>
            <p:ph type="pic" sz="quarter" idx="19" hasCustomPrompt="1"/>
          </p:nvPr>
        </p:nvSpPr>
        <p:spPr>
          <a:xfrm rot="9839628">
            <a:off x="3322173" y="5443789"/>
            <a:ext cx="1778000" cy="635000"/>
          </a:xfrm>
          <a:prstGeom prst="rect">
            <a:avLst/>
          </a:prstGeom>
          <a:blipFill>
            <a:blip r:embed="rId2">
              <a:extLst>
                <a:ext uri="{96DAC541-7B7A-43D3-8B79-37D633B846F1}">
                  <asvg:svgBlip xmlns:asvg="http://schemas.microsoft.com/office/drawing/2016/SVG/main" r:embed="rId3"/>
                </a:ext>
              </a:extLst>
            </a:blip>
            <a:stretch>
              <a:fillRect l="-412" r="-412"/>
            </a:stretch>
          </a:blipFill>
        </p:spPr>
        <p:txBody>
          <a:bodyPr/>
          <a:lstStyle/>
          <a:p>
            <a:r>
              <a:rPr lang="en-US"/>
              <a:t> </a:t>
            </a:r>
          </a:p>
        </p:txBody>
      </p:sp>
      <p:sp>
        <p:nvSpPr>
          <p:cNvPr id="7" name="TextBox 6">
            <a:extLst>
              <a:ext uri="{FF2B5EF4-FFF2-40B4-BE49-F238E27FC236}">
                <a16:creationId xmlns:a16="http://schemas.microsoft.com/office/drawing/2014/main" id="{30B7D3DE-DD22-069A-F37E-A57DB023C08C}"/>
              </a:ext>
            </a:extLst>
          </p:cNvPr>
          <p:cNvSpPr txBox="1"/>
          <p:nvPr userDrawn="1"/>
        </p:nvSpPr>
        <p:spPr>
          <a:xfrm>
            <a:off x="357187" y="6213394"/>
            <a:ext cx="8801101" cy="376081"/>
          </a:xfrm>
          <a:prstGeom prst="rect">
            <a:avLst/>
          </a:prstGeom>
        </p:spPr>
        <p:txBody>
          <a:bodyPr wrap="square" lIns="0" tIns="0" rIns="0" bIns="0" rtlCol="0" anchor="t">
            <a:spAutoFit/>
          </a:bodyPr>
          <a:lstStyle/>
          <a:p>
            <a:pPr>
              <a:lnSpc>
                <a:spcPts val="3359"/>
              </a:lnSpc>
            </a:pPr>
            <a:r>
              <a:rPr lang="en-US" sz="1600" baseline="0">
                <a:solidFill>
                  <a:srgbClr val="737373"/>
                </a:solidFill>
                <a:latin typeface="Arial" panose="020B0604020202020204" pitchFamily="34" charset="0"/>
                <a:cs typeface="Arial" panose="020B0604020202020204" pitchFamily="34" charset="0"/>
              </a:rPr>
              <a:t>More resources at </a:t>
            </a:r>
            <a:r>
              <a:rPr lang="en-US" sz="1600" baseline="0">
                <a:solidFill>
                  <a:schemeClr val="bg1">
                    <a:lumMod val="50000"/>
                  </a:schemeClr>
                </a:solidFill>
                <a:latin typeface="Arial" panose="020B0604020202020204" pitchFamily="34" charset="0"/>
                <a:cs typeface="Arial" panose="020B0604020202020204" pitchFamily="34" charset="0"/>
                <a:hlinkClick r:id="rId4"/>
              </a:rPr>
              <a:t>HistoricEngland.org.uk/Education</a:t>
            </a:r>
            <a:r>
              <a:rPr lang="en-US" sz="1600" baseline="0">
                <a:solidFill>
                  <a:schemeClr val="bg1">
                    <a:lumMod val="50000"/>
                  </a:schemeClr>
                </a:solidFill>
                <a:latin typeface="Arial" panose="020B0604020202020204" pitchFamily="34" charset="0"/>
                <a:cs typeface="Arial" panose="020B0604020202020204" pitchFamily="34" charset="0"/>
              </a:rPr>
              <a:t> </a:t>
            </a:r>
            <a:r>
              <a:rPr lang="en-US" sz="1600" baseline="0">
                <a:solidFill>
                  <a:srgbClr val="737373"/>
                </a:solidFill>
                <a:latin typeface="Arial" panose="020B0604020202020204" pitchFamily="34" charset="0"/>
                <a:cs typeface="Arial" panose="020B0604020202020204" pitchFamily="34" charset="0"/>
              </a:rPr>
              <a:t>| </a:t>
            </a:r>
            <a:r>
              <a:rPr lang="en-US" sz="1600" baseline="0">
                <a:solidFill>
                  <a:srgbClr val="737373"/>
                </a:solidFill>
                <a:latin typeface="Arial" panose="020B0604020202020204" pitchFamily="34" charset="0"/>
                <a:cs typeface="Arial" panose="020B0604020202020204" pitchFamily="34" charset="0"/>
                <a:hlinkClick r:id="rId5"/>
              </a:rPr>
              <a:t>contact@historicengland.org.uk</a:t>
            </a:r>
            <a:endParaRPr lang="en-US" sz="1600" baseline="0">
              <a:solidFill>
                <a:srgbClr val="737373"/>
              </a:solidFill>
              <a:latin typeface="Arial" panose="020B0604020202020204" pitchFamily="34" charset="0"/>
              <a:cs typeface="Arial" panose="020B0604020202020204" pitchFamily="34" charset="0"/>
            </a:endParaRPr>
          </a:p>
        </p:txBody>
      </p:sp>
      <p:pic>
        <p:nvPicPr>
          <p:cNvPr id="9" name="Picture 7" descr="Historic England logo">
            <a:extLst>
              <a:ext uri="{FF2B5EF4-FFF2-40B4-BE49-F238E27FC236}">
                <a16:creationId xmlns:a16="http://schemas.microsoft.com/office/drawing/2014/main" id="{11D99608-A4E7-6CA1-122D-F9FC40489A14}"/>
              </a:ext>
            </a:extLst>
          </p:cNvPr>
          <p:cNvPicPr>
            <a:picLocks noChangeAspect="1"/>
          </p:cNvPicPr>
          <p:nvPr userDrawn="1"/>
        </p:nvPicPr>
        <p:blipFill>
          <a:blip r:embed="rId6"/>
          <a:srcRect/>
          <a:stretch>
            <a:fillRect/>
          </a:stretch>
        </p:blipFill>
        <p:spPr>
          <a:xfrm>
            <a:off x="8903372" y="6102232"/>
            <a:ext cx="2072055" cy="686007"/>
          </a:xfrm>
          <a:prstGeom prst="rect">
            <a:avLst/>
          </a:prstGeom>
        </p:spPr>
      </p:pic>
      <p:sp>
        <p:nvSpPr>
          <p:cNvPr id="20" name="AutoShape 5">
            <a:extLst>
              <a:ext uri="{FF2B5EF4-FFF2-40B4-BE49-F238E27FC236}">
                <a16:creationId xmlns:a16="http://schemas.microsoft.com/office/drawing/2014/main" id="{6F01D4DD-FAF6-D59B-C700-66E45D95B6AB}"/>
              </a:ext>
              <a:ext uri="{C183D7F6-B498-43B3-948B-1728B52AA6E4}">
                <adec:decorative xmlns:adec="http://schemas.microsoft.com/office/drawing/2017/decorative" val="1"/>
              </a:ext>
            </a:extLst>
          </p:cNvPr>
          <p:cNvSpPr/>
          <p:nvPr userDrawn="1"/>
        </p:nvSpPr>
        <p:spPr>
          <a:xfrm flipV="1">
            <a:off x="357186" y="6102232"/>
            <a:ext cx="10996613" cy="5038"/>
          </a:xfrm>
          <a:prstGeom prst="line">
            <a:avLst/>
          </a:prstGeom>
          <a:ln w="19050" cap="rnd">
            <a:solidFill>
              <a:srgbClr val="D9D9D9"/>
            </a:solidFill>
            <a:prstDash val="solid"/>
            <a:headEnd type="none" w="sm" len="sm"/>
            <a:tailEnd type="none" w="sm" len="sm"/>
          </a:ln>
        </p:spPr>
      </p:sp>
      <p:grpSp>
        <p:nvGrpSpPr>
          <p:cNvPr id="11" name="Group 2">
            <a:extLst>
              <a:ext uri="{FF2B5EF4-FFF2-40B4-BE49-F238E27FC236}">
                <a16:creationId xmlns:a16="http://schemas.microsoft.com/office/drawing/2014/main" id="{7EAA60FF-3B89-0C06-377E-4ED2EFB90E3B}"/>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12" name="Freeform 3">
              <a:extLst>
                <a:ext uri="{FF2B5EF4-FFF2-40B4-BE49-F238E27FC236}">
                  <a16:creationId xmlns:a16="http://schemas.microsoft.com/office/drawing/2014/main" id="{38E2BA92-43E0-BFA6-3C6C-58A00BDC6A5C}"/>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100587692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tro-Page">
    <p:spTree>
      <p:nvGrpSpPr>
        <p:cNvPr id="1" name=""/>
        <p:cNvGrpSpPr/>
        <p:nvPr/>
      </p:nvGrpSpPr>
      <p:grpSpPr>
        <a:xfrm>
          <a:off x="0" y="0"/>
          <a:ext cx="0" cy="0"/>
          <a:chOff x="0" y="0"/>
          <a:chExt cx="0" cy="0"/>
        </a:xfrm>
      </p:grpSpPr>
      <p:sp>
        <p:nvSpPr>
          <p:cNvPr id="9" name="Title 3">
            <a:extLst>
              <a:ext uri="{FF2B5EF4-FFF2-40B4-BE49-F238E27FC236}">
                <a16:creationId xmlns:a16="http://schemas.microsoft.com/office/drawing/2014/main" id="{F383AC8C-9FEF-1752-1DF9-79280F5C56D5}"/>
              </a:ext>
            </a:extLst>
          </p:cNvPr>
          <p:cNvSpPr>
            <a:spLocks noGrp="1"/>
          </p:cNvSpPr>
          <p:nvPr>
            <p:ph type="title" hasCustomPrompt="1"/>
          </p:nvPr>
        </p:nvSpPr>
        <p:spPr>
          <a:xfrm>
            <a:off x="357187" y="365126"/>
            <a:ext cx="10996613" cy="717226"/>
          </a:xfrm>
          <a:prstGeom prst="rect">
            <a:avLst/>
          </a:prstGeom>
        </p:spPr>
        <p:txBody>
          <a:bodyPr lIns="0" rIns="90000" anchor="ctr" anchorCtr="0">
            <a:normAutofit/>
          </a:bodyPr>
          <a:lstStyle>
            <a:lvl1pPr>
              <a:lnSpc>
                <a:spcPct val="100000"/>
              </a:lnSpc>
              <a:defRPr sz="3200" b="1" i="0" baseline="0">
                <a:solidFill>
                  <a:srgbClr val="597F32"/>
                </a:solidFill>
              </a:defRPr>
            </a:lvl1pPr>
          </a:lstStyle>
          <a:p>
            <a:r>
              <a:rPr lang="en-US" dirty="0"/>
              <a:t>Click to edit title</a:t>
            </a:r>
            <a:endParaRPr lang="en-GB" dirty="0"/>
          </a:p>
        </p:txBody>
      </p:sp>
      <p:sp>
        <p:nvSpPr>
          <p:cNvPr id="3" name="Text Placeholder 2">
            <a:extLst>
              <a:ext uri="{FF2B5EF4-FFF2-40B4-BE49-F238E27FC236}">
                <a16:creationId xmlns:a16="http://schemas.microsoft.com/office/drawing/2014/main" id="{13BF7F29-C05D-47B8-95BB-4F65B64CE2F0}"/>
              </a:ext>
            </a:extLst>
          </p:cNvPr>
          <p:cNvSpPr>
            <a:spLocks noGrp="1"/>
          </p:cNvSpPr>
          <p:nvPr>
            <p:ph type="body" sz="quarter" idx="10" hasCustomPrompt="1"/>
          </p:nvPr>
        </p:nvSpPr>
        <p:spPr>
          <a:xfrm>
            <a:off x="357188" y="1389063"/>
            <a:ext cx="10996612" cy="461962"/>
          </a:xfrm>
          <a:prstGeom prst="rect">
            <a:avLst/>
          </a:prstGeom>
        </p:spPr>
        <p:txBody>
          <a:bodyPr lIns="0"/>
          <a:lstStyle>
            <a:lvl1pPr>
              <a:defRPr sz="2400" b="1"/>
            </a:lvl1pPr>
          </a:lstStyle>
          <a:p>
            <a:pPr lvl="0"/>
            <a:r>
              <a:rPr lang="en-GB"/>
              <a:t>Key stage:</a:t>
            </a:r>
          </a:p>
        </p:txBody>
      </p:sp>
      <p:sp>
        <p:nvSpPr>
          <p:cNvPr id="6" name="TextBox 5">
            <a:extLst>
              <a:ext uri="{FF2B5EF4-FFF2-40B4-BE49-F238E27FC236}">
                <a16:creationId xmlns:a16="http://schemas.microsoft.com/office/drawing/2014/main" id="{D572924A-B63A-E950-7027-25979926085A}"/>
              </a:ext>
            </a:extLst>
          </p:cNvPr>
          <p:cNvSpPr txBox="1"/>
          <p:nvPr userDrawn="1"/>
        </p:nvSpPr>
        <p:spPr>
          <a:xfrm>
            <a:off x="357186" y="1861564"/>
            <a:ext cx="8229600" cy="461665"/>
          </a:xfrm>
          <a:prstGeom prst="rect">
            <a:avLst/>
          </a:prstGeom>
          <a:noFill/>
        </p:spPr>
        <p:txBody>
          <a:bodyPr wrap="square" l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spc="50" baseline="0" dirty="0">
                <a:solidFill>
                  <a:srgbClr val="191715"/>
                </a:solidFill>
                <a:latin typeface="Arial" panose="020B0604020202020204" pitchFamily="34" charset="0"/>
                <a:cs typeface="Arial" panose="020B0604020202020204" pitchFamily="34" charset="0"/>
              </a:rPr>
              <a:t>Curriculum links:</a:t>
            </a:r>
            <a:endParaRPr lang="en-US" sz="2400" baseline="0" dirty="0">
              <a:latin typeface="Arial" panose="020B0604020202020204" pitchFamily="34" charset="0"/>
              <a:cs typeface="Arial" panose="020B0604020202020204" pitchFamily="34" charset="0"/>
            </a:endParaRPr>
          </a:p>
        </p:txBody>
      </p:sp>
      <p:sp>
        <p:nvSpPr>
          <p:cNvPr id="13" name="Content Placeholder 2">
            <a:extLst>
              <a:ext uri="{FF2B5EF4-FFF2-40B4-BE49-F238E27FC236}">
                <a16:creationId xmlns:a16="http://schemas.microsoft.com/office/drawing/2014/main" id="{E199DACC-5A6A-BE68-0E51-6447F4EC6223}"/>
              </a:ext>
            </a:extLst>
          </p:cNvPr>
          <p:cNvSpPr>
            <a:spLocks noGrp="1"/>
          </p:cNvSpPr>
          <p:nvPr>
            <p:ph idx="1" hasCustomPrompt="1"/>
          </p:nvPr>
        </p:nvSpPr>
        <p:spPr>
          <a:xfrm>
            <a:off x="357186" y="2429353"/>
            <a:ext cx="10996613" cy="3392103"/>
          </a:xfrm>
          <a:prstGeom prst="rect">
            <a:avLst/>
          </a:prstGeom>
        </p:spPr>
        <p:txBody>
          <a:bodyPr lIns="0" rIns="90000"/>
          <a:lstStyle>
            <a:lvl1pPr marL="0" indent="0" algn="l">
              <a:buFontTx/>
              <a:buNone/>
              <a:defRPr sz="2000" b="0" i="0" baseline="0">
                <a:latin typeface="Arial" panose="020B0604020202020204" pitchFamily="34" charset="0"/>
              </a:defRPr>
            </a:lvl1pPr>
            <a:lvl2pPr marL="457200" indent="0">
              <a:buFontTx/>
              <a:buNone/>
              <a:defRPr baseline="0">
                <a:latin typeface="Arial" panose="020B0604020202020204" pitchFamily="34" charset="0"/>
              </a:defRPr>
            </a:lvl2pPr>
            <a:lvl3pPr marL="914400" indent="0" algn="l">
              <a:buFontTx/>
              <a:buNone/>
              <a:defRPr/>
            </a:lvl3pPr>
            <a:lvl4pPr marL="1371600" indent="0" algn="l">
              <a:buFontTx/>
              <a:buNone/>
              <a:defRPr/>
            </a:lvl4pPr>
            <a:lvl5pPr marL="1828800" indent="0" algn="l">
              <a:buFontTx/>
              <a:buNone/>
              <a:defRPr/>
            </a:lvl5pPr>
          </a:lstStyle>
          <a:p>
            <a:pPr lvl="0"/>
            <a:r>
              <a:rPr lang="en-GB"/>
              <a:t>Click to edit curriculum links.</a:t>
            </a:r>
          </a:p>
        </p:txBody>
      </p:sp>
      <p:sp>
        <p:nvSpPr>
          <p:cNvPr id="16" name="TextBox 15">
            <a:extLst>
              <a:ext uri="{FF2B5EF4-FFF2-40B4-BE49-F238E27FC236}">
                <a16:creationId xmlns:a16="http://schemas.microsoft.com/office/drawing/2014/main" id="{16A5A495-96CF-60C4-401B-4D1F86AF16AD}"/>
              </a:ext>
            </a:extLst>
          </p:cNvPr>
          <p:cNvSpPr txBox="1"/>
          <p:nvPr userDrawn="1"/>
        </p:nvSpPr>
        <p:spPr>
          <a:xfrm>
            <a:off x="357187" y="6213394"/>
            <a:ext cx="8801101" cy="376081"/>
          </a:xfrm>
          <a:prstGeom prst="rect">
            <a:avLst/>
          </a:prstGeom>
        </p:spPr>
        <p:txBody>
          <a:bodyPr wrap="square" lIns="0" tIns="0" rIns="0" bIns="0" rtlCol="0" anchor="t">
            <a:spAutoFit/>
          </a:bodyPr>
          <a:lstStyle/>
          <a:p>
            <a:pPr>
              <a:lnSpc>
                <a:spcPts val="3359"/>
              </a:lnSpc>
            </a:pPr>
            <a:r>
              <a:rPr lang="en-US" sz="1600" baseline="0" dirty="0">
                <a:solidFill>
                  <a:srgbClr val="737373"/>
                </a:solidFill>
                <a:latin typeface="Arial" panose="020B0604020202020204" pitchFamily="34" charset="0"/>
                <a:cs typeface="Arial" panose="020B0604020202020204" pitchFamily="34" charset="0"/>
              </a:rPr>
              <a:t>More resources at </a:t>
            </a:r>
            <a:r>
              <a:rPr lang="en-US" sz="1600" baseline="0" dirty="0">
                <a:solidFill>
                  <a:schemeClr val="bg1">
                    <a:lumMod val="50000"/>
                  </a:schemeClr>
                </a:solidFill>
                <a:latin typeface="Arial" panose="020B0604020202020204" pitchFamily="34" charset="0"/>
                <a:cs typeface="Arial" panose="020B0604020202020204" pitchFamily="34" charset="0"/>
                <a:hlinkClick r:id="rId2"/>
              </a:rPr>
              <a:t>HistoricEngland.org.uk/Education</a:t>
            </a:r>
            <a:r>
              <a:rPr lang="en-US" sz="1600" baseline="0" dirty="0">
                <a:solidFill>
                  <a:schemeClr val="bg1">
                    <a:lumMod val="50000"/>
                  </a:schemeClr>
                </a:solidFill>
                <a:latin typeface="Arial" panose="020B0604020202020204" pitchFamily="34" charset="0"/>
                <a:cs typeface="Arial" panose="020B0604020202020204" pitchFamily="34" charset="0"/>
              </a:rPr>
              <a:t> </a:t>
            </a:r>
            <a:r>
              <a:rPr lang="en-US" sz="1600" baseline="0" dirty="0">
                <a:solidFill>
                  <a:srgbClr val="737373"/>
                </a:solidFill>
                <a:latin typeface="Arial" panose="020B0604020202020204" pitchFamily="34" charset="0"/>
                <a:cs typeface="Arial" panose="020B0604020202020204" pitchFamily="34" charset="0"/>
              </a:rPr>
              <a:t>| </a:t>
            </a:r>
            <a:r>
              <a:rPr lang="en-US" sz="1600" baseline="0" dirty="0">
                <a:solidFill>
                  <a:srgbClr val="737373"/>
                </a:solidFill>
                <a:latin typeface="Arial" panose="020B0604020202020204" pitchFamily="34" charset="0"/>
                <a:cs typeface="Arial" panose="020B0604020202020204" pitchFamily="34" charset="0"/>
                <a:hlinkClick r:id="rId3"/>
              </a:rPr>
              <a:t>contact@historicengland.org.uk</a:t>
            </a:r>
            <a:endParaRPr lang="en-US" sz="1600" baseline="0" dirty="0">
              <a:solidFill>
                <a:srgbClr val="737373"/>
              </a:solidFill>
              <a:latin typeface="Arial" panose="020B0604020202020204" pitchFamily="34" charset="0"/>
              <a:cs typeface="Arial" panose="020B0604020202020204" pitchFamily="34" charset="0"/>
            </a:endParaRPr>
          </a:p>
        </p:txBody>
      </p:sp>
      <p:sp>
        <p:nvSpPr>
          <p:cNvPr id="17" name="AutoShape 5">
            <a:extLst>
              <a:ext uri="{FF2B5EF4-FFF2-40B4-BE49-F238E27FC236}">
                <a16:creationId xmlns:a16="http://schemas.microsoft.com/office/drawing/2014/main" id="{D3104B1F-1AA8-952F-2D5F-AD59684EFC27}"/>
              </a:ext>
              <a:ext uri="{C183D7F6-B498-43B3-948B-1728B52AA6E4}">
                <adec:decorative xmlns:adec="http://schemas.microsoft.com/office/drawing/2017/decorative" val="1"/>
              </a:ext>
            </a:extLst>
          </p:cNvPr>
          <p:cNvSpPr/>
          <p:nvPr userDrawn="1"/>
        </p:nvSpPr>
        <p:spPr>
          <a:xfrm flipV="1">
            <a:off x="357186" y="6102232"/>
            <a:ext cx="10996613" cy="5038"/>
          </a:xfrm>
          <a:prstGeom prst="line">
            <a:avLst/>
          </a:prstGeom>
          <a:ln w="19050" cap="rnd">
            <a:solidFill>
              <a:srgbClr val="D9D9D9"/>
            </a:solidFill>
            <a:prstDash val="solid"/>
            <a:headEnd type="none" w="sm" len="sm"/>
            <a:tailEnd type="none" w="sm" len="sm"/>
          </a:ln>
        </p:spPr>
      </p:sp>
      <p:grpSp>
        <p:nvGrpSpPr>
          <p:cNvPr id="10" name="Group 2">
            <a:extLst>
              <a:ext uri="{FF2B5EF4-FFF2-40B4-BE49-F238E27FC236}">
                <a16:creationId xmlns:a16="http://schemas.microsoft.com/office/drawing/2014/main" id="{C5FF42A0-2B22-9A4D-5106-8ED5B94E40D0}"/>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11" name="Freeform 3">
              <a:extLst>
                <a:ext uri="{FF2B5EF4-FFF2-40B4-BE49-F238E27FC236}">
                  <a16:creationId xmlns:a16="http://schemas.microsoft.com/office/drawing/2014/main" id="{F205FFBF-5408-C844-0E3B-D5D353C06527}"/>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12" name="TextBox 4">
            <a:extLst>
              <a:ext uri="{FF2B5EF4-FFF2-40B4-BE49-F238E27FC236}">
                <a16:creationId xmlns:a16="http://schemas.microsoft.com/office/drawing/2014/main" id="{239144C5-C2E0-CF18-E233-F8758440FD2C}"/>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pic>
        <p:nvPicPr>
          <p:cNvPr id="18" name="Picture 7" descr="Historic England logo">
            <a:extLst>
              <a:ext uri="{FF2B5EF4-FFF2-40B4-BE49-F238E27FC236}">
                <a16:creationId xmlns:a16="http://schemas.microsoft.com/office/drawing/2014/main" id="{01A08B8C-ABF2-20A3-5D1C-95CA41798853}"/>
              </a:ext>
            </a:extLst>
          </p:cNvPr>
          <p:cNvPicPr>
            <a:picLocks noChangeAspect="1"/>
          </p:cNvPicPr>
          <p:nvPr userDrawn="1"/>
        </p:nvPicPr>
        <p:blipFill>
          <a:blip r:embed="rId4"/>
          <a:srcRect/>
          <a:stretch>
            <a:fillRect/>
          </a:stretch>
        </p:blipFill>
        <p:spPr>
          <a:xfrm>
            <a:off x="8903372" y="6102232"/>
            <a:ext cx="2072055" cy="686007"/>
          </a:xfrm>
          <a:prstGeom prst="rect">
            <a:avLst/>
          </a:prstGeom>
        </p:spPr>
      </p:pic>
    </p:spTree>
    <p:extLst>
      <p:ext uri="{BB962C8B-B14F-4D97-AF65-F5344CB8AC3E}">
        <p14:creationId xmlns:p14="http://schemas.microsoft.com/office/powerpoint/2010/main" val="1158484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hree-Pic-Three-Text">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rIns="90000"/>
          <a:lstStyle>
            <a:lvl1pPr>
              <a:defRPr sz="3200" baseline="0"/>
            </a:lvl1pPr>
          </a:lstStyle>
          <a:p>
            <a:r>
              <a:rPr lang="en-GB"/>
              <a:t>Click to edit</a:t>
            </a:r>
            <a:endParaRPr lang="en-US"/>
          </a:p>
        </p:txBody>
      </p:sp>
      <p:sp>
        <p:nvSpPr>
          <p:cNvPr id="15" name="Polaroid 1">
            <a:extLst>
              <a:ext uri="{FF2B5EF4-FFF2-40B4-BE49-F238E27FC236}">
                <a16:creationId xmlns:a16="http://schemas.microsoft.com/office/drawing/2014/main" id="{A5EC1B8E-118E-BFBF-C139-E7D78D13583F}"/>
              </a:ext>
              <a:ext uri="{C183D7F6-B498-43B3-948B-1728B52AA6E4}">
                <adec:decorative xmlns:adec="http://schemas.microsoft.com/office/drawing/2017/decorative" val="1"/>
              </a:ext>
            </a:extLst>
          </p:cNvPr>
          <p:cNvSpPr>
            <a:spLocks noGrp="1"/>
          </p:cNvSpPr>
          <p:nvPr>
            <p:ph type="pic" sz="quarter" idx="11" hasCustomPrompt="1"/>
          </p:nvPr>
        </p:nvSpPr>
        <p:spPr>
          <a:xfrm>
            <a:off x="357186" y="1255125"/>
            <a:ext cx="3449269" cy="3116363"/>
          </a:xfrm>
          <a:prstGeom prst="rect">
            <a:avLst/>
          </a:prstGeom>
          <a:blipFill>
            <a:blip r:embed="rId2"/>
            <a:stretch>
              <a:fillRect l="-412" r="-412"/>
            </a:stretch>
          </a:blipFill>
        </p:spPr>
        <p:txBody>
          <a:bodyPr/>
          <a:lstStyle/>
          <a:p>
            <a:r>
              <a:rPr lang="en-US" dirty="0"/>
              <a:t> </a:t>
            </a:r>
          </a:p>
        </p:txBody>
      </p:sp>
      <p:sp>
        <p:nvSpPr>
          <p:cNvPr id="16" name="Picture 1">
            <a:extLst>
              <a:ext uri="{FF2B5EF4-FFF2-40B4-BE49-F238E27FC236}">
                <a16:creationId xmlns:a16="http://schemas.microsoft.com/office/drawing/2014/main" id="{8E962C4A-7DAF-900E-E9A3-FB229FE24B09}"/>
              </a:ext>
            </a:extLst>
          </p:cNvPr>
          <p:cNvSpPr>
            <a:spLocks noGrp="1"/>
          </p:cNvSpPr>
          <p:nvPr>
            <p:ph type="pic" sz="quarter" idx="12"/>
          </p:nvPr>
        </p:nvSpPr>
        <p:spPr>
          <a:xfrm>
            <a:off x="733647" y="1411496"/>
            <a:ext cx="2860157" cy="2252620"/>
          </a:xfrm>
          <a:prstGeom prst="rect">
            <a:avLst/>
          </a:prstGeom>
        </p:spPr>
        <p:txBody>
          <a:bodyPr/>
          <a:lstStyle/>
          <a:p>
            <a:endParaRPr lang="en-US" dirty="0"/>
          </a:p>
        </p:txBody>
      </p:sp>
      <p:sp>
        <p:nvSpPr>
          <p:cNvPr id="40" name="Washi">
            <a:extLst>
              <a:ext uri="{FF2B5EF4-FFF2-40B4-BE49-F238E27FC236}">
                <a16:creationId xmlns:a16="http://schemas.microsoft.com/office/drawing/2014/main" id="{68DAFA26-B1D9-C74E-55A7-71DDCA28DD34}"/>
              </a:ext>
              <a:ext uri="{C183D7F6-B498-43B3-948B-1728B52AA6E4}">
                <adec:decorative xmlns:adec="http://schemas.microsoft.com/office/drawing/2017/decorative" val="1"/>
              </a:ext>
            </a:extLst>
          </p:cNvPr>
          <p:cNvSpPr>
            <a:spLocks noGrp="1"/>
          </p:cNvSpPr>
          <p:nvPr>
            <p:ph type="pic" sz="quarter" idx="22" hasCustomPrompt="1"/>
          </p:nvPr>
        </p:nvSpPr>
        <p:spPr>
          <a:xfrm>
            <a:off x="965507" y="3731741"/>
            <a:ext cx="2328862" cy="681038"/>
          </a:xfrm>
          <a:prstGeom prst="rect">
            <a:avLst/>
          </a:prstGeom>
          <a:blipFill>
            <a:blip r:embed="rId3">
              <a:extLst>
                <a:ext uri="{96DAC541-7B7A-43D3-8B79-37D633B846F1}">
                  <asvg:svgBlip xmlns:asvg="http://schemas.microsoft.com/office/drawing/2016/SVG/main" r:embed="rId4"/>
                </a:ext>
              </a:extLst>
            </a:blip>
            <a:stretch>
              <a:fillRect l="-412" r="-412"/>
            </a:stretch>
          </a:blipFill>
        </p:spPr>
        <p:txBody>
          <a:bodyPr/>
          <a:lstStyle/>
          <a:p>
            <a:r>
              <a:rPr lang="en-US" dirty="0"/>
              <a:t> </a:t>
            </a:r>
          </a:p>
        </p:txBody>
      </p:sp>
      <p:sp>
        <p:nvSpPr>
          <p:cNvPr id="42" name="Text Placeholder 1">
            <a:extLst>
              <a:ext uri="{FF2B5EF4-FFF2-40B4-BE49-F238E27FC236}">
                <a16:creationId xmlns:a16="http://schemas.microsoft.com/office/drawing/2014/main" id="{04AA8EC4-47E9-F593-B708-794FEFA65850}"/>
              </a:ext>
            </a:extLst>
          </p:cNvPr>
          <p:cNvSpPr>
            <a:spLocks noGrp="1"/>
          </p:cNvSpPr>
          <p:nvPr>
            <p:ph type="body" sz="quarter" idx="23"/>
          </p:nvPr>
        </p:nvSpPr>
        <p:spPr>
          <a:xfrm rot="21383919">
            <a:off x="1100444" y="3865091"/>
            <a:ext cx="2058987" cy="414338"/>
          </a:xfrm>
          <a:prstGeom prst="rect">
            <a:avLst/>
          </a:prstGeom>
          <a:noFill/>
        </p:spPr>
        <p:txBody>
          <a:bodyPr anchor="ctr" anchorCtr="0"/>
          <a:lstStyle>
            <a:lvl1pPr algn="ctr">
              <a:defRPr sz="1400" b="1" i="0" baseline="0">
                <a:solidFill>
                  <a:schemeClr val="tx1"/>
                </a:solidFill>
              </a:defRPr>
            </a:lvl1pPr>
          </a:lstStyle>
          <a:p>
            <a:pPr lvl="0"/>
            <a:r>
              <a:rPr lang="en-US" dirty="0"/>
              <a:t>Click to edit</a:t>
            </a:r>
          </a:p>
        </p:txBody>
      </p:sp>
      <p:sp>
        <p:nvSpPr>
          <p:cNvPr id="20" name="Text Placeholder 1">
            <a:extLst>
              <a:ext uri="{FF2B5EF4-FFF2-40B4-BE49-F238E27FC236}">
                <a16:creationId xmlns:a16="http://schemas.microsoft.com/office/drawing/2014/main" id="{D6D5F453-CE35-87E0-FC81-F5D5D79C5AF6}"/>
              </a:ext>
            </a:extLst>
          </p:cNvPr>
          <p:cNvSpPr>
            <a:spLocks noGrp="1"/>
          </p:cNvSpPr>
          <p:nvPr>
            <p:ph type="body" sz="half" idx="2"/>
          </p:nvPr>
        </p:nvSpPr>
        <p:spPr>
          <a:xfrm>
            <a:off x="554870" y="4542450"/>
            <a:ext cx="3251585" cy="1646477"/>
          </a:xfrm>
          <a:prstGeom prst="rect">
            <a:avLst/>
          </a:prstGeom>
          <a:solidFill>
            <a:schemeClr val="bg1"/>
          </a:solidFill>
        </p:spPr>
        <p:txBody>
          <a:bodyPr wrap="square" lIns="180000" tIns="180000" rIns="180000" bIns="18000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sp>
        <p:nvSpPr>
          <p:cNvPr id="6" name="Polaroid 2">
            <a:extLst>
              <a:ext uri="{FF2B5EF4-FFF2-40B4-BE49-F238E27FC236}">
                <a16:creationId xmlns:a16="http://schemas.microsoft.com/office/drawing/2014/main" id="{0C5B97FC-AB4E-1DB1-74F5-C823905C4A26}"/>
              </a:ext>
              <a:ext uri="{C183D7F6-B498-43B3-948B-1728B52AA6E4}">
                <adec:decorative xmlns:adec="http://schemas.microsoft.com/office/drawing/2017/decorative" val="1"/>
              </a:ext>
            </a:extLst>
          </p:cNvPr>
          <p:cNvSpPr>
            <a:spLocks noGrp="1"/>
          </p:cNvSpPr>
          <p:nvPr>
            <p:ph type="pic" sz="quarter" idx="13" hasCustomPrompt="1"/>
          </p:nvPr>
        </p:nvSpPr>
        <p:spPr>
          <a:xfrm>
            <a:off x="4065654" y="1285653"/>
            <a:ext cx="3449269" cy="3116363"/>
          </a:xfrm>
          <a:prstGeom prst="rect">
            <a:avLst/>
          </a:prstGeom>
          <a:blipFill>
            <a:blip r:embed="rId2"/>
            <a:stretch>
              <a:fillRect l="-412" r="-412"/>
            </a:stretch>
          </a:blipFill>
        </p:spPr>
        <p:txBody>
          <a:bodyPr/>
          <a:lstStyle/>
          <a:p>
            <a:r>
              <a:rPr lang="en-US"/>
              <a:t> </a:t>
            </a:r>
          </a:p>
        </p:txBody>
      </p:sp>
      <p:sp>
        <p:nvSpPr>
          <p:cNvPr id="10" name="Picture 2">
            <a:extLst>
              <a:ext uri="{FF2B5EF4-FFF2-40B4-BE49-F238E27FC236}">
                <a16:creationId xmlns:a16="http://schemas.microsoft.com/office/drawing/2014/main" id="{81CDE749-F5AA-654D-BBBB-7ACE20557961}"/>
              </a:ext>
            </a:extLst>
          </p:cNvPr>
          <p:cNvSpPr>
            <a:spLocks noGrp="1"/>
          </p:cNvSpPr>
          <p:nvPr>
            <p:ph type="pic" sz="quarter" idx="14"/>
          </p:nvPr>
        </p:nvSpPr>
        <p:spPr>
          <a:xfrm>
            <a:off x="4425413" y="1433340"/>
            <a:ext cx="2860157" cy="2252620"/>
          </a:xfrm>
          <a:prstGeom prst="rect">
            <a:avLst/>
          </a:prstGeom>
        </p:spPr>
        <p:txBody>
          <a:bodyPr/>
          <a:lstStyle/>
          <a:p>
            <a:endParaRPr lang="en-US"/>
          </a:p>
        </p:txBody>
      </p:sp>
      <p:sp>
        <p:nvSpPr>
          <p:cNvPr id="43" name="Washi">
            <a:extLst>
              <a:ext uri="{FF2B5EF4-FFF2-40B4-BE49-F238E27FC236}">
                <a16:creationId xmlns:a16="http://schemas.microsoft.com/office/drawing/2014/main" id="{D1F788DE-674D-9F5F-697C-9723C3D8243A}"/>
              </a:ext>
              <a:ext uri="{C183D7F6-B498-43B3-948B-1728B52AA6E4}">
                <adec:decorative xmlns:adec="http://schemas.microsoft.com/office/drawing/2017/decorative" val="1"/>
              </a:ext>
            </a:extLst>
          </p:cNvPr>
          <p:cNvSpPr>
            <a:spLocks noGrp="1"/>
          </p:cNvSpPr>
          <p:nvPr>
            <p:ph type="pic" sz="quarter" idx="24" hasCustomPrompt="1"/>
          </p:nvPr>
        </p:nvSpPr>
        <p:spPr>
          <a:xfrm>
            <a:off x="4883450" y="3758075"/>
            <a:ext cx="2328862" cy="681038"/>
          </a:xfrm>
          <a:prstGeom prst="rect">
            <a:avLst/>
          </a:prstGeom>
          <a:blipFill>
            <a:blip r:embed="rId3">
              <a:extLst>
                <a:ext uri="{96DAC541-7B7A-43D3-8B79-37D633B846F1}">
                  <asvg:svgBlip xmlns:asvg="http://schemas.microsoft.com/office/drawing/2016/SVG/main" r:embed="rId4"/>
                </a:ext>
              </a:extLst>
            </a:blip>
            <a:stretch>
              <a:fillRect l="-412" r="-412"/>
            </a:stretch>
          </a:blipFill>
        </p:spPr>
        <p:txBody>
          <a:bodyPr/>
          <a:lstStyle/>
          <a:p>
            <a:r>
              <a:rPr lang="en-US"/>
              <a:t> </a:t>
            </a:r>
          </a:p>
        </p:txBody>
      </p:sp>
      <p:sp>
        <p:nvSpPr>
          <p:cNvPr id="44" name="Text Placeholder 2">
            <a:extLst>
              <a:ext uri="{FF2B5EF4-FFF2-40B4-BE49-F238E27FC236}">
                <a16:creationId xmlns:a16="http://schemas.microsoft.com/office/drawing/2014/main" id="{325C52C7-8BDD-D376-3E1E-92884E9DA81A}"/>
              </a:ext>
            </a:extLst>
          </p:cNvPr>
          <p:cNvSpPr>
            <a:spLocks noGrp="1"/>
          </p:cNvSpPr>
          <p:nvPr>
            <p:ph type="body" sz="quarter" idx="25"/>
          </p:nvPr>
        </p:nvSpPr>
        <p:spPr>
          <a:xfrm rot="21383919">
            <a:off x="5018387" y="3891425"/>
            <a:ext cx="2058987"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sp>
        <p:nvSpPr>
          <p:cNvPr id="21" name="Text Placeholder 2">
            <a:extLst>
              <a:ext uri="{FF2B5EF4-FFF2-40B4-BE49-F238E27FC236}">
                <a16:creationId xmlns:a16="http://schemas.microsoft.com/office/drawing/2014/main" id="{CBA456B3-BB9F-16E3-E3F4-07C61BB5FD9E}"/>
              </a:ext>
            </a:extLst>
          </p:cNvPr>
          <p:cNvSpPr>
            <a:spLocks noGrp="1"/>
          </p:cNvSpPr>
          <p:nvPr>
            <p:ph type="body" sz="half" idx="17"/>
          </p:nvPr>
        </p:nvSpPr>
        <p:spPr>
          <a:xfrm>
            <a:off x="4255428" y="4549703"/>
            <a:ext cx="3259495" cy="1639224"/>
          </a:xfrm>
          <a:prstGeom prst="rect">
            <a:avLst/>
          </a:prstGeom>
          <a:solidFill>
            <a:schemeClr val="bg1"/>
          </a:solidFill>
        </p:spPr>
        <p:txBody>
          <a:bodyPr wrap="square" lIns="180000" tIns="180000" rIns="180000" bIns="18000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sp>
        <p:nvSpPr>
          <p:cNvPr id="14" name="Polaroid 3">
            <a:extLst>
              <a:ext uri="{FF2B5EF4-FFF2-40B4-BE49-F238E27FC236}">
                <a16:creationId xmlns:a16="http://schemas.microsoft.com/office/drawing/2014/main" id="{FDF09B61-4E47-EA9C-608B-975D7A5BD4AB}"/>
              </a:ext>
              <a:ext uri="{C183D7F6-B498-43B3-948B-1728B52AA6E4}">
                <adec:decorative xmlns:adec="http://schemas.microsoft.com/office/drawing/2017/decorative" val="1"/>
              </a:ext>
            </a:extLst>
          </p:cNvPr>
          <p:cNvSpPr>
            <a:spLocks noGrp="1"/>
          </p:cNvSpPr>
          <p:nvPr>
            <p:ph type="pic" sz="quarter" idx="15" hasCustomPrompt="1"/>
          </p:nvPr>
        </p:nvSpPr>
        <p:spPr>
          <a:xfrm>
            <a:off x="7777224" y="1276969"/>
            <a:ext cx="3449269" cy="3116363"/>
          </a:xfrm>
          <a:prstGeom prst="rect">
            <a:avLst/>
          </a:prstGeom>
          <a:blipFill>
            <a:blip r:embed="rId2"/>
            <a:stretch>
              <a:fillRect l="-412" r="-412"/>
            </a:stretch>
          </a:blipFill>
        </p:spPr>
        <p:txBody>
          <a:bodyPr/>
          <a:lstStyle/>
          <a:p>
            <a:r>
              <a:rPr lang="en-US"/>
              <a:t> </a:t>
            </a:r>
          </a:p>
        </p:txBody>
      </p:sp>
      <p:sp>
        <p:nvSpPr>
          <p:cNvPr id="17" name="Picture 3">
            <a:extLst>
              <a:ext uri="{FF2B5EF4-FFF2-40B4-BE49-F238E27FC236}">
                <a16:creationId xmlns:a16="http://schemas.microsoft.com/office/drawing/2014/main" id="{B09CC26C-3F88-BC76-6D25-8A833EFEA479}"/>
              </a:ext>
            </a:extLst>
          </p:cNvPr>
          <p:cNvSpPr>
            <a:spLocks noGrp="1"/>
          </p:cNvSpPr>
          <p:nvPr>
            <p:ph type="pic" sz="quarter" idx="16"/>
          </p:nvPr>
        </p:nvSpPr>
        <p:spPr>
          <a:xfrm>
            <a:off x="8153685" y="1433340"/>
            <a:ext cx="2860157" cy="2252620"/>
          </a:xfrm>
          <a:prstGeom prst="rect">
            <a:avLst/>
          </a:prstGeom>
        </p:spPr>
        <p:txBody>
          <a:bodyPr/>
          <a:lstStyle/>
          <a:p>
            <a:endParaRPr lang="en-US"/>
          </a:p>
        </p:txBody>
      </p:sp>
      <p:sp>
        <p:nvSpPr>
          <p:cNvPr id="45" name="Washi 3">
            <a:extLst>
              <a:ext uri="{FF2B5EF4-FFF2-40B4-BE49-F238E27FC236}">
                <a16:creationId xmlns:a16="http://schemas.microsoft.com/office/drawing/2014/main" id="{0E7352E7-3CC4-489C-AB1C-12552E4C62F8}"/>
              </a:ext>
              <a:ext uri="{C183D7F6-B498-43B3-948B-1728B52AA6E4}">
                <adec:decorative xmlns:adec="http://schemas.microsoft.com/office/drawing/2017/decorative" val="1"/>
              </a:ext>
            </a:extLst>
          </p:cNvPr>
          <p:cNvSpPr>
            <a:spLocks noGrp="1"/>
          </p:cNvSpPr>
          <p:nvPr>
            <p:ph type="pic" sz="quarter" idx="26" hasCustomPrompt="1"/>
          </p:nvPr>
        </p:nvSpPr>
        <p:spPr>
          <a:xfrm>
            <a:off x="8362619" y="3715787"/>
            <a:ext cx="2328862" cy="681038"/>
          </a:xfrm>
          <a:prstGeom prst="rect">
            <a:avLst/>
          </a:prstGeom>
          <a:blipFill>
            <a:blip r:embed="rId3">
              <a:extLst>
                <a:ext uri="{96DAC541-7B7A-43D3-8B79-37D633B846F1}">
                  <asvg:svgBlip xmlns:asvg="http://schemas.microsoft.com/office/drawing/2016/SVG/main" r:embed="rId4"/>
                </a:ext>
              </a:extLst>
            </a:blip>
            <a:stretch>
              <a:fillRect l="-412" r="-412"/>
            </a:stretch>
          </a:blipFill>
        </p:spPr>
        <p:txBody>
          <a:bodyPr/>
          <a:lstStyle/>
          <a:p>
            <a:r>
              <a:rPr lang="en-US"/>
              <a:t> </a:t>
            </a:r>
          </a:p>
        </p:txBody>
      </p:sp>
      <p:sp>
        <p:nvSpPr>
          <p:cNvPr id="46" name="Text Washi 3">
            <a:extLst>
              <a:ext uri="{FF2B5EF4-FFF2-40B4-BE49-F238E27FC236}">
                <a16:creationId xmlns:a16="http://schemas.microsoft.com/office/drawing/2014/main" id="{46F6435A-4A38-0C36-BAA1-5EF431299977}"/>
              </a:ext>
            </a:extLst>
          </p:cNvPr>
          <p:cNvSpPr>
            <a:spLocks noGrp="1"/>
          </p:cNvSpPr>
          <p:nvPr>
            <p:ph type="body" sz="quarter" idx="27"/>
          </p:nvPr>
        </p:nvSpPr>
        <p:spPr>
          <a:xfrm rot="21383919">
            <a:off x="8497556" y="3849137"/>
            <a:ext cx="2058987"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sp>
        <p:nvSpPr>
          <p:cNvPr id="22" name="Text 3">
            <a:extLst>
              <a:ext uri="{FF2B5EF4-FFF2-40B4-BE49-F238E27FC236}">
                <a16:creationId xmlns:a16="http://schemas.microsoft.com/office/drawing/2014/main" id="{2C53A28A-6631-911A-6522-1F821C55EED4}"/>
              </a:ext>
            </a:extLst>
          </p:cNvPr>
          <p:cNvSpPr>
            <a:spLocks noGrp="1"/>
          </p:cNvSpPr>
          <p:nvPr>
            <p:ph type="body" sz="half" idx="18"/>
          </p:nvPr>
        </p:nvSpPr>
        <p:spPr>
          <a:xfrm>
            <a:off x="7963896" y="4549703"/>
            <a:ext cx="3259494" cy="1639224"/>
          </a:xfrm>
          <a:prstGeom prst="rect">
            <a:avLst/>
          </a:prstGeom>
          <a:solidFill>
            <a:schemeClr val="bg1"/>
          </a:solidFill>
        </p:spPr>
        <p:txBody>
          <a:bodyPr wrap="square" lIns="180000" tIns="180000" rIns="180000" bIns="18000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grpSp>
        <p:nvGrpSpPr>
          <p:cNvPr id="11" name="Group 2">
            <a:extLst>
              <a:ext uri="{FF2B5EF4-FFF2-40B4-BE49-F238E27FC236}">
                <a16:creationId xmlns:a16="http://schemas.microsoft.com/office/drawing/2014/main" id="{7EAA60FF-3B89-0C06-377E-4ED2EFB90E3B}"/>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12" name="Freeform 3">
              <a:extLst>
                <a:ext uri="{FF2B5EF4-FFF2-40B4-BE49-F238E27FC236}">
                  <a16:creationId xmlns:a16="http://schemas.microsoft.com/office/drawing/2014/main" id="{38E2BA92-43E0-BFA6-3C6C-58A00BDC6A5C}"/>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331681507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ebbl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48C572-26AF-0076-FD55-E69E186A9DE8}"/>
              </a:ext>
            </a:extLst>
          </p:cNvPr>
          <p:cNvSpPr>
            <a:spLocks noGrp="1"/>
          </p:cNvSpPr>
          <p:nvPr>
            <p:ph type="title"/>
          </p:nvPr>
        </p:nvSpPr>
        <p:spPr>
          <a:xfrm>
            <a:off x="319494" y="-1016135"/>
            <a:ext cx="10515600" cy="913835"/>
          </a:xfrm>
        </p:spPr>
        <p:txBody>
          <a:bodyPr/>
          <a:lstStyle/>
          <a:p>
            <a:r>
              <a:rPr lang="en-GB"/>
              <a:t>Click to edit Master title style</a:t>
            </a:r>
            <a:endParaRPr lang="en-US"/>
          </a:p>
        </p:txBody>
      </p:sp>
      <p:sp>
        <p:nvSpPr>
          <p:cNvPr id="26" name="Picture Placeholder 25">
            <a:extLst>
              <a:ext uri="{FF2B5EF4-FFF2-40B4-BE49-F238E27FC236}">
                <a16:creationId xmlns:a16="http://schemas.microsoft.com/office/drawing/2014/main" id="{6EF481FE-D554-7D5C-11A7-101603AF9495}"/>
              </a:ext>
            </a:extLst>
          </p:cNvPr>
          <p:cNvSpPr>
            <a:spLocks noGrp="1"/>
          </p:cNvSpPr>
          <p:nvPr>
            <p:ph type="pic" sz="quarter" idx="10" hasCustomPrompt="1"/>
          </p:nvPr>
        </p:nvSpPr>
        <p:spPr>
          <a:xfrm>
            <a:off x="319494" y="308635"/>
            <a:ext cx="2444971" cy="1934836"/>
          </a:xfrm>
          <a:custGeom>
            <a:avLst/>
            <a:gdLst>
              <a:gd name="connsiteX0" fmla="*/ 2788316 w 4149725"/>
              <a:gd name="connsiteY0" fmla="*/ 381 h 3467217"/>
              <a:gd name="connsiteX1" fmla="*/ 4024737 w 4149725"/>
              <a:gd name="connsiteY1" fmla="*/ 1272374 h 3467217"/>
              <a:gd name="connsiteX2" fmla="*/ 2427276 w 4149725"/>
              <a:gd name="connsiteY2" fmla="*/ 3440737 h 3467217"/>
              <a:gd name="connsiteX3" fmla="*/ 2101551 w 4149725"/>
              <a:gd name="connsiteY3" fmla="*/ 3461487 h 3467217"/>
              <a:gd name="connsiteX4" fmla="*/ 1831999 w 4149725"/>
              <a:gd name="connsiteY4" fmla="*/ 3467217 h 3467217"/>
              <a:gd name="connsiteX5" fmla="*/ 1795576 w 4149725"/>
              <a:gd name="connsiteY5" fmla="*/ 3467217 h 3467217"/>
              <a:gd name="connsiteX6" fmla="*/ 1549345 w 4149725"/>
              <a:gd name="connsiteY6" fmla="*/ 3458882 h 3467217"/>
              <a:gd name="connsiteX7" fmla="*/ 61571 w 4149725"/>
              <a:gd name="connsiteY7" fmla="*/ 1762783 h 3467217"/>
              <a:gd name="connsiteX8" fmla="*/ 2766 w 4149725"/>
              <a:gd name="connsiteY8" fmla="*/ 1303081 h 3467217"/>
              <a:gd name="connsiteX9" fmla="*/ 0 w 4149725"/>
              <a:gd name="connsiteY9" fmla="*/ 1221180 h 3467217"/>
              <a:gd name="connsiteX10" fmla="*/ 0 w 4149725"/>
              <a:gd name="connsiteY10" fmla="*/ 1044568 h 3467217"/>
              <a:gd name="connsiteX11" fmla="*/ 5362 w 4149725"/>
              <a:gd name="connsiteY11" fmla="*/ 945509 h 3467217"/>
              <a:gd name="connsiteX12" fmla="*/ 1366367 w 4149725"/>
              <a:gd name="connsiteY12" fmla="*/ 140557 h 3467217"/>
              <a:gd name="connsiteX13" fmla="*/ 2788316 w 4149725"/>
              <a:gd name="connsiteY13" fmla="*/ 381 h 3467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149725" h="3467217">
                <a:moveTo>
                  <a:pt x="2788316" y="381"/>
                </a:moveTo>
                <a:cubicBezTo>
                  <a:pt x="3575094" y="-10601"/>
                  <a:pt x="4218058" y="211214"/>
                  <a:pt x="4024737" y="1272374"/>
                </a:cubicBezTo>
                <a:cubicBezTo>
                  <a:pt x="4300672" y="2354137"/>
                  <a:pt x="4258462" y="3292128"/>
                  <a:pt x="2427276" y="3440737"/>
                </a:cubicBezTo>
                <a:cubicBezTo>
                  <a:pt x="2312827" y="3450025"/>
                  <a:pt x="2204372" y="3456968"/>
                  <a:pt x="2101551" y="3461487"/>
                </a:cubicBezTo>
                <a:lnTo>
                  <a:pt x="1831999" y="3467217"/>
                </a:lnTo>
                <a:lnTo>
                  <a:pt x="1795576" y="3467217"/>
                </a:lnTo>
                <a:lnTo>
                  <a:pt x="1549345" y="3458882"/>
                </a:lnTo>
                <a:cubicBezTo>
                  <a:pt x="486889" y="3387486"/>
                  <a:pt x="254775" y="2879815"/>
                  <a:pt x="61571" y="1762783"/>
                </a:cubicBezTo>
                <a:cubicBezTo>
                  <a:pt x="31847" y="1590932"/>
                  <a:pt x="12190" y="1438496"/>
                  <a:pt x="2766" y="1303081"/>
                </a:cubicBezTo>
                <a:lnTo>
                  <a:pt x="0" y="1221180"/>
                </a:lnTo>
                <a:lnTo>
                  <a:pt x="0" y="1044568"/>
                </a:lnTo>
                <a:lnTo>
                  <a:pt x="5362" y="945509"/>
                </a:lnTo>
                <a:cubicBezTo>
                  <a:pt x="72622" y="322919"/>
                  <a:pt x="514286" y="226936"/>
                  <a:pt x="1366367" y="140557"/>
                </a:cubicBezTo>
                <a:cubicBezTo>
                  <a:pt x="1792408" y="97367"/>
                  <a:pt x="2316248" y="6971"/>
                  <a:pt x="2788316" y="381"/>
                </a:cubicBezTo>
                <a:close/>
              </a:path>
            </a:pathLst>
          </a:custGeom>
        </p:spPr>
        <p:txBody>
          <a:bodyPr wrap="square">
            <a:noAutofit/>
          </a:bodyPr>
          <a:lstStyle/>
          <a:p>
            <a:r>
              <a:rPr lang="en-US"/>
              <a:t> </a:t>
            </a:r>
          </a:p>
        </p:txBody>
      </p:sp>
      <p:sp>
        <p:nvSpPr>
          <p:cNvPr id="39" name="Picture Placeholder 38">
            <a:extLst>
              <a:ext uri="{FF2B5EF4-FFF2-40B4-BE49-F238E27FC236}">
                <a16:creationId xmlns:a16="http://schemas.microsoft.com/office/drawing/2014/main" id="{06F4889F-F488-9EF0-93A4-9666726685F5}"/>
              </a:ext>
            </a:extLst>
          </p:cNvPr>
          <p:cNvSpPr>
            <a:spLocks noGrp="1"/>
          </p:cNvSpPr>
          <p:nvPr>
            <p:ph type="pic" sz="quarter" idx="12" hasCustomPrompt="1"/>
          </p:nvPr>
        </p:nvSpPr>
        <p:spPr>
          <a:xfrm>
            <a:off x="3814804" y="308634"/>
            <a:ext cx="3025476" cy="2743200"/>
          </a:xfrm>
          <a:custGeom>
            <a:avLst/>
            <a:gdLst>
              <a:gd name="connsiteX0" fmla="*/ 1510826 w 3025476"/>
              <a:gd name="connsiteY0" fmla="*/ 1 h 2743200"/>
              <a:gd name="connsiteX1" fmla="*/ 2284123 w 3025476"/>
              <a:gd name="connsiteY1" fmla="*/ 178326 h 2743200"/>
              <a:gd name="connsiteX2" fmla="*/ 2793488 w 3025476"/>
              <a:gd name="connsiteY2" fmla="*/ 2372415 h 2743200"/>
              <a:gd name="connsiteX3" fmla="*/ 403525 w 3025476"/>
              <a:gd name="connsiteY3" fmla="*/ 2497667 h 2743200"/>
              <a:gd name="connsiteX4" fmla="*/ 183168 w 3025476"/>
              <a:gd name="connsiteY4" fmla="*/ 394671 h 2743200"/>
              <a:gd name="connsiteX5" fmla="*/ 1510826 w 3025476"/>
              <a:gd name="connsiteY5" fmla="*/ 1 h 274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25476" h="2743200">
                <a:moveTo>
                  <a:pt x="1510826" y="1"/>
                </a:moveTo>
                <a:cubicBezTo>
                  <a:pt x="1828822" y="-121"/>
                  <a:pt x="2120978" y="54717"/>
                  <a:pt x="2284123" y="178326"/>
                </a:cubicBezTo>
                <a:cubicBezTo>
                  <a:pt x="2719176" y="507950"/>
                  <a:pt x="3380786" y="841509"/>
                  <a:pt x="2793488" y="2372415"/>
                </a:cubicBezTo>
                <a:cubicBezTo>
                  <a:pt x="2614918" y="2862038"/>
                  <a:pt x="838578" y="2827291"/>
                  <a:pt x="403525" y="2497667"/>
                </a:cubicBezTo>
                <a:cubicBezTo>
                  <a:pt x="-31529" y="2168043"/>
                  <a:pt x="-130266" y="781227"/>
                  <a:pt x="183168" y="394671"/>
                </a:cubicBezTo>
                <a:cubicBezTo>
                  <a:pt x="379063" y="153073"/>
                  <a:pt x="980832" y="204"/>
                  <a:pt x="1510826" y="1"/>
                </a:cubicBezTo>
                <a:close/>
              </a:path>
            </a:pathLst>
          </a:custGeom>
        </p:spPr>
        <p:txBody>
          <a:bodyPr wrap="square">
            <a:noAutofit/>
          </a:bodyPr>
          <a:lstStyle/>
          <a:p>
            <a:r>
              <a:rPr lang="en-US"/>
              <a:t> </a:t>
            </a:r>
          </a:p>
        </p:txBody>
      </p:sp>
      <p:sp>
        <p:nvSpPr>
          <p:cNvPr id="32" name="Picture Placeholder 31">
            <a:extLst>
              <a:ext uri="{FF2B5EF4-FFF2-40B4-BE49-F238E27FC236}">
                <a16:creationId xmlns:a16="http://schemas.microsoft.com/office/drawing/2014/main" id="{DB1708DE-2876-9669-5DAB-51C5E2F3A7D3}"/>
              </a:ext>
            </a:extLst>
          </p:cNvPr>
          <p:cNvSpPr>
            <a:spLocks noGrp="1"/>
          </p:cNvSpPr>
          <p:nvPr>
            <p:ph type="pic" sz="quarter" idx="11" hasCustomPrompt="1"/>
          </p:nvPr>
        </p:nvSpPr>
        <p:spPr>
          <a:xfrm>
            <a:off x="7738963" y="134998"/>
            <a:ext cx="3486999" cy="2395552"/>
          </a:xfrm>
          <a:custGeom>
            <a:avLst/>
            <a:gdLst>
              <a:gd name="connsiteX0" fmla="*/ 3560583 w 4649036"/>
              <a:gd name="connsiteY0" fmla="*/ 1 h 4064878"/>
              <a:gd name="connsiteX1" fmla="*/ 4453893 w 4649036"/>
              <a:gd name="connsiteY1" fmla="*/ 3334471 h 4064878"/>
              <a:gd name="connsiteX2" fmla="*/ 227015 w 4649036"/>
              <a:gd name="connsiteY2" fmla="*/ 3388139 h 4064878"/>
              <a:gd name="connsiteX3" fmla="*/ 2376 w 4649036"/>
              <a:gd name="connsiteY3" fmla="*/ 1974758 h 4064878"/>
              <a:gd name="connsiteX4" fmla="*/ 0 w 4649036"/>
              <a:gd name="connsiteY4" fmla="*/ 1879718 h 4064878"/>
              <a:gd name="connsiteX5" fmla="*/ 0 w 4649036"/>
              <a:gd name="connsiteY5" fmla="*/ 1751537 h 4064878"/>
              <a:gd name="connsiteX6" fmla="*/ 2680 w 4649036"/>
              <a:gd name="connsiteY6" fmla="*/ 1657229 h 4064878"/>
              <a:gd name="connsiteX7" fmla="*/ 3560583 w 4649036"/>
              <a:gd name="connsiteY7" fmla="*/ 1 h 4064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49036" h="4064878">
                <a:moveTo>
                  <a:pt x="3560583" y="1"/>
                </a:moveTo>
                <a:cubicBezTo>
                  <a:pt x="4577187" y="-1606"/>
                  <a:pt x="4898077" y="2906354"/>
                  <a:pt x="4453893" y="3334471"/>
                </a:cubicBezTo>
                <a:cubicBezTo>
                  <a:pt x="3894222" y="3782051"/>
                  <a:pt x="650182" y="4697659"/>
                  <a:pt x="227015" y="3388139"/>
                </a:cubicBezTo>
                <a:cubicBezTo>
                  <a:pt x="105560" y="2832619"/>
                  <a:pt x="21394" y="2366228"/>
                  <a:pt x="2376" y="1974758"/>
                </a:cubicBezTo>
                <a:lnTo>
                  <a:pt x="0" y="1879718"/>
                </a:lnTo>
                <a:lnTo>
                  <a:pt x="0" y="1751537"/>
                </a:lnTo>
                <a:lnTo>
                  <a:pt x="2680" y="1657229"/>
                </a:lnTo>
                <a:cubicBezTo>
                  <a:pt x="69985" y="507827"/>
                  <a:pt x="926555" y="123430"/>
                  <a:pt x="3560583" y="1"/>
                </a:cubicBezTo>
                <a:close/>
              </a:path>
            </a:pathLst>
          </a:custGeom>
        </p:spPr>
        <p:txBody>
          <a:bodyPr wrap="square">
            <a:noAutofit/>
          </a:bodyPr>
          <a:lstStyle/>
          <a:p>
            <a:r>
              <a:rPr lang="en-US"/>
              <a:t> </a:t>
            </a:r>
          </a:p>
        </p:txBody>
      </p:sp>
      <p:sp>
        <p:nvSpPr>
          <p:cNvPr id="44" name="Picture Placeholder 43">
            <a:extLst>
              <a:ext uri="{FF2B5EF4-FFF2-40B4-BE49-F238E27FC236}">
                <a16:creationId xmlns:a16="http://schemas.microsoft.com/office/drawing/2014/main" id="{7C0FB81A-5F99-A83C-B0CB-826458F73759}"/>
              </a:ext>
            </a:extLst>
          </p:cNvPr>
          <p:cNvSpPr>
            <a:spLocks noGrp="1"/>
          </p:cNvSpPr>
          <p:nvPr>
            <p:ph type="pic" sz="quarter" idx="13" hasCustomPrompt="1"/>
          </p:nvPr>
        </p:nvSpPr>
        <p:spPr>
          <a:xfrm>
            <a:off x="552308" y="2654405"/>
            <a:ext cx="4727624" cy="3452813"/>
          </a:xfrm>
          <a:custGeom>
            <a:avLst/>
            <a:gdLst>
              <a:gd name="connsiteX0" fmla="*/ 1284154 w 4727624"/>
              <a:gd name="connsiteY0" fmla="*/ 0 h 3452813"/>
              <a:gd name="connsiteX1" fmla="*/ 1298461 w 4727624"/>
              <a:gd name="connsiteY1" fmla="*/ 0 h 3452813"/>
              <a:gd name="connsiteX2" fmla="*/ 1376680 w 4727624"/>
              <a:gd name="connsiteY2" fmla="*/ 1055 h 3452813"/>
              <a:gd name="connsiteX3" fmla="*/ 4719748 w 4727624"/>
              <a:gd name="connsiteY3" fmla="*/ 1626257 h 3452813"/>
              <a:gd name="connsiteX4" fmla="*/ 4727624 w 4727624"/>
              <a:gd name="connsiteY4" fmla="*/ 1715565 h 3452813"/>
              <a:gd name="connsiteX5" fmla="*/ 4727624 w 4727624"/>
              <a:gd name="connsiteY5" fmla="*/ 1715588 h 3452813"/>
              <a:gd name="connsiteX6" fmla="*/ 4710061 w 4727624"/>
              <a:gd name="connsiteY6" fmla="*/ 1892018 h 3452813"/>
              <a:gd name="connsiteX7" fmla="*/ 2399224 w 4727624"/>
              <a:gd name="connsiteY7" fmla="*/ 3448684 h 3452813"/>
              <a:gd name="connsiteX8" fmla="*/ 38925 w 4727624"/>
              <a:gd name="connsiteY8" fmla="*/ 2130247 h 3452813"/>
              <a:gd name="connsiteX9" fmla="*/ 1208378 w 4727624"/>
              <a:gd name="connsiteY9" fmla="*/ 3735 h 3452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27624" h="3452813">
                <a:moveTo>
                  <a:pt x="1284154" y="0"/>
                </a:moveTo>
                <a:lnTo>
                  <a:pt x="1298461" y="0"/>
                </a:lnTo>
                <a:lnTo>
                  <a:pt x="1376680" y="1055"/>
                </a:lnTo>
                <a:cubicBezTo>
                  <a:pt x="2289869" y="36882"/>
                  <a:pt x="4568831" y="767049"/>
                  <a:pt x="4719748" y="1626257"/>
                </a:cubicBezTo>
                <a:lnTo>
                  <a:pt x="4727624" y="1715565"/>
                </a:lnTo>
                <a:lnTo>
                  <a:pt x="4727624" y="1715588"/>
                </a:lnTo>
                <a:lnTo>
                  <a:pt x="4710061" y="1892018"/>
                </a:lnTo>
                <a:cubicBezTo>
                  <a:pt x="4537247" y="2758608"/>
                  <a:pt x="3131834" y="3383892"/>
                  <a:pt x="2399224" y="3448684"/>
                </a:cubicBezTo>
                <a:cubicBezTo>
                  <a:pt x="1617774" y="3517796"/>
                  <a:pt x="237399" y="2704405"/>
                  <a:pt x="38925" y="2130247"/>
                </a:cubicBezTo>
                <a:cubicBezTo>
                  <a:pt x="-159549" y="1556089"/>
                  <a:pt x="426928" y="72847"/>
                  <a:pt x="1208378" y="3735"/>
                </a:cubicBezTo>
                <a:close/>
              </a:path>
            </a:pathLst>
          </a:custGeom>
        </p:spPr>
        <p:txBody>
          <a:bodyPr wrap="square">
            <a:noAutofit/>
          </a:bodyPr>
          <a:lstStyle/>
          <a:p>
            <a:r>
              <a:rPr lang="en-US"/>
              <a:t> </a:t>
            </a:r>
          </a:p>
        </p:txBody>
      </p:sp>
      <p:sp>
        <p:nvSpPr>
          <p:cNvPr id="48" name="Picture Placeholder 47">
            <a:extLst>
              <a:ext uri="{FF2B5EF4-FFF2-40B4-BE49-F238E27FC236}">
                <a16:creationId xmlns:a16="http://schemas.microsoft.com/office/drawing/2014/main" id="{6E6AE3BC-5F4B-E8C5-775E-9C907806C34E}"/>
              </a:ext>
            </a:extLst>
          </p:cNvPr>
          <p:cNvSpPr>
            <a:spLocks noGrp="1"/>
          </p:cNvSpPr>
          <p:nvPr>
            <p:ph type="pic" sz="quarter" idx="14" hasCustomPrompt="1"/>
          </p:nvPr>
        </p:nvSpPr>
        <p:spPr>
          <a:xfrm>
            <a:off x="6390314" y="2967038"/>
            <a:ext cx="5047470" cy="3531036"/>
          </a:xfrm>
          <a:custGeom>
            <a:avLst/>
            <a:gdLst>
              <a:gd name="connsiteX0" fmla="*/ 2020018 w 5047470"/>
              <a:gd name="connsiteY0" fmla="*/ 0 h 3531036"/>
              <a:gd name="connsiteX1" fmla="*/ 2024920 w 5047470"/>
              <a:gd name="connsiteY1" fmla="*/ 0 h 3531036"/>
              <a:gd name="connsiteX2" fmla="*/ 2275186 w 5047470"/>
              <a:gd name="connsiteY2" fmla="*/ 5334 h 3531036"/>
              <a:gd name="connsiteX3" fmla="*/ 4233310 w 5047470"/>
              <a:gd name="connsiteY3" fmla="*/ 509457 h 3531036"/>
              <a:gd name="connsiteX4" fmla="*/ 4741974 w 5047470"/>
              <a:gd name="connsiteY4" fmla="*/ 3216818 h 3531036"/>
              <a:gd name="connsiteX5" fmla="*/ 286933 w 5047470"/>
              <a:gd name="connsiteY5" fmla="*/ 3216818 h 3531036"/>
              <a:gd name="connsiteX6" fmla="*/ 827495 w 5047470"/>
              <a:gd name="connsiteY6" fmla="*/ 245214 h 3531036"/>
              <a:gd name="connsiteX7" fmla="*/ 1777462 w 5047470"/>
              <a:gd name="connsiteY7" fmla="*/ 6800 h 353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47470" h="3531036">
                <a:moveTo>
                  <a:pt x="2020018" y="0"/>
                </a:moveTo>
                <a:lnTo>
                  <a:pt x="2024920" y="0"/>
                </a:lnTo>
                <a:lnTo>
                  <a:pt x="2275186" y="5334"/>
                </a:lnTo>
                <a:cubicBezTo>
                  <a:pt x="3042689" y="39314"/>
                  <a:pt x="3866328" y="230869"/>
                  <a:pt x="4233310" y="509457"/>
                </a:cubicBezTo>
                <a:cubicBezTo>
                  <a:pt x="4885723" y="1004725"/>
                  <a:pt x="5399704" y="2765591"/>
                  <a:pt x="4741974" y="3216818"/>
                </a:cubicBezTo>
                <a:cubicBezTo>
                  <a:pt x="4084245" y="3668045"/>
                  <a:pt x="918081" y="3602215"/>
                  <a:pt x="286933" y="3216818"/>
                </a:cubicBezTo>
                <a:cubicBezTo>
                  <a:pt x="-344215" y="2831420"/>
                  <a:pt x="169766" y="696441"/>
                  <a:pt x="827495" y="245214"/>
                </a:cubicBezTo>
                <a:cubicBezTo>
                  <a:pt x="1033036" y="104205"/>
                  <a:pt x="1379001" y="28766"/>
                  <a:pt x="1777462" y="6800"/>
                </a:cubicBezTo>
                <a:close/>
              </a:path>
            </a:pathLst>
          </a:custGeom>
        </p:spPr>
        <p:txBody>
          <a:bodyPr wrap="square">
            <a:noAutofit/>
          </a:bodyPr>
          <a:lstStyle/>
          <a:p>
            <a:r>
              <a:rPr lang="en-US"/>
              <a:t> </a:t>
            </a:r>
          </a:p>
        </p:txBody>
      </p:sp>
      <p:grpSp>
        <p:nvGrpSpPr>
          <p:cNvPr id="11" name="Group 2">
            <a:extLst>
              <a:ext uri="{FF2B5EF4-FFF2-40B4-BE49-F238E27FC236}">
                <a16:creationId xmlns:a16="http://schemas.microsoft.com/office/drawing/2014/main" id="{7EAA60FF-3B89-0C06-377E-4ED2EFB90E3B}"/>
              </a:ext>
            </a:extLst>
          </p:cNvPr>
          <p:cNvGrpSpPr/>
          <p:nvPr userDrawn="1"/>
        </p:nvGrpSpPr>
        <p:grpSpPr>
          <a:xfrm rot="-5400000">
            <a:off x="8435507" y="3101506"/>
            <a:ext cx="6857998" cy="654989"/>
            <a:chOff x="0" y="0"/>
            <a:chExt cx="1993384" cy="182252"/>
          </a:xfrm>
        </p:grpSpPr>
        <p:sp>
          <p:nvSpPr>
            <p:cNvPr id="12" name="Freeform 3">
              <a:extLst>
                <a:ext uri="{FF2B5EF4-FFF2-40B4-BE49-F238E27FC236}">
                  <a16:creationId xmlns:a16="http://schemas.microsoft.com/office/drawing/2014/main" id="{38E2BA92-43E0-BFA6-3C6C-58A00BDC6A5C}"/>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29749232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Print-Out">
    <p:spTree>
      <p:nvGrpSpPr>
        <p:cNvPr id="1" name=""/>
        <p:cNvGrpSpPr/>
        <p:nvPr/>
      </p:nvGrpSpPr>
      <p:grpSpPr>
        <a:xfrm>
          <a:off x="0" y="0"/>
          <a:ext cx="0" cy="0"/>
          <a:chOff x="0" y="0"/>
          <a:chExt cx="0" cy="0"/>
        </a:xfrm>
      </p:grpSpPr>
      <p:sp>
        <p:nvSpPr>
          <p:cNvPr id="13" name="Title 18">
            <a:extLst>
              <a:ext uri="{FF2B5EF4-FFF2-40B4-BE49-F238E27FC236}">
                <a16:creationId xmlns:a16="http://schemas.microsoft.com/office/drawing/2014/main" id="{6EE332A7-64A0-F7AC-66DE-349EAA89F1B5}"/>
              </a:ext>
            </a:extLst>
          </p:cNvPr>
          <p:cNvSpPr>
            <a:spLocks noGrp="1"/>
          </p:cNvSpPr>
          <p:nvPr>
            <p:ph type="title"/>
          </p:nvPr>
        </p:nvSpPr>
        <p:spPr>
          <a:xfrm>
            <a:off x="357187" y="365126"/>
            <a:ext cx="10996613" cy="710288"/>
          </a:xfrm>
          <a:prstGeom prst="rect">
            <a:avLst/>
          </a:prstGeom>
        </p:spPr>
        <p:txBody>
          <a:bodyPr lIns="0" rIns="90000"/>
          <a:lstStyle>
            <a:lvl1pPr>
              <a:defRPr sz="3200" baseline="0">
                <a:solidFill>
                  <a:schemeClr val="tx1"/>
                </a:solidFill>
              </a:defRPr>
            </a:lvl1pPr>
          </a:lstStyle>
          <a:p>
            <a:r>
              <a:rPr lang="en-GB"/>
              <a:t>Click to edit</a:t>
            </a:r>
            <a:endParaRPr lang="en-US"/>
          </a:p>
        </p:txBody>
      </p:sp>
      <p:grpSp>
        <p:nvGrpSpPr>
          <p:cNvPr id="5" name="Group 2">
            <a:extLst>
              <a:ext uri="{FF2B5EF4-FFF2-40B4-BE49-F238E27FC236}">
                <a16:creationId xmlns:a16="http://schemas.microsoft.com/office/drawing/2014/main" id="{55188A52-A560-F221-5934-A54112C03111}"/>
              </a:ext>
            </a:extLst>
          </p:cNvPr>
          <p:cNvGrpSpPr/>
          <p:nvPr userDrawn="1"/>
        </p:nvGrpSpPr>
        <p:grpSpPr>
          <a:xfrm rot="-5400000">
            <a:off x="8449493" y="3115493"/>
            <a:ext cx="6858000" cy="627015"/>
            <a:chOff x="0" y="0"/>
            <a:chExt cx="1993384" cy="182252"/>
          </a:xfrm>
        </p:grpSpPr>
        <p:sp>
          <p:nvSpPr>
            <p:cNvPr id="6" name="Freeform 3">
              <a:extLst>
                <a:ext uri="{FF2B5EF4-FFF2-40B4-BE49-F238E27FC236}">
                  <a16:creationId xmlns:a16="http://schemas.microsoft.com/office/drawing/2014/main" id="{A7902E11-CBD6-1C9C-F7EA-083EA2C66C6F}"/>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D9D9D9"/>
            </a:solidFill>
          </p:spPr>
        </p:sp>
      </p:grpSp>
      <p:sp>
        <p:nvSpPr>
          <p:cNvPr id="7" name="TextBox 4">
            <a:extLst>
              <a:ext uri="{FF2B5EF4-FFF2-40B4-BE49-F238E27FC236}">
                <a16:creationId xmlns:a16="http://schemas.microsoft.com/office/drawing/2014/main" id="{76FB1245-27FD-F4F7-82EC-8888D8CFC3C5}"/>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chemeClr val="tx1"/>
                </a:solidFill>
                <a:latin typeface="Arial" panose="020B0604020202020204" pitchFamily="34" charset="0"/>
                <a:cs typeface="Arial" panose="020B0604020202020204" pitchFamily="34" charset="0"/>
              </a:rPr>
              <a:t>PRINT OUT</a:t>
            </a:r>
          </a:p>
        </p:txBody>
      </p:sp>
    </p:spTree>
    <p:extLst>
      <p:ext uri="{BB962C8B-B14F-4D97-AF65-F5344CB8AC3E}">
        <p14:creationId xmlns:p14="http://schemas.microsoft.com/office/powerpoint/2010/main" val="142922005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Infer">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463FF02-0301-DF84-92E0-8321102B7A72}"/>
              </a:ext>
            </a:extLst>
          </p:cNvPr>
          <p:cNvSpPr>
            <a:spLocks noGrp="1"/>
          </p:cNvSpPr>
          <p:nvPr>
            <p:ph type="title"/>
          </p:nvPr>
        </p:nvSpPr>
        <p:spPr>
          <a:xfrm>
            <a:off x="410966" y="-1384129"/>
            <a:ext cx="10515600" cy="1325563"/>
          </a:xfrm>
        </p:spPr>
        <p:txBody>
          <a:bodyPr/>
          <a:lstStyle/>
          <a:p>
            <a:r>
              <a:rPr lang="en-GB" dirty="0"/>
              <a:t>Click to edit Master title style</a:t>
            </a:r>
            <a:endParaRPr lang="en-US" dirty="0"/>
          </a:p>
        </p:txBody>
      </p:sp>
      <p:sp>
        <p:nvSpPr>
          <p:cNvPr id="2" name="TextBox 11">
            <a:extLst>
              <a:ext uri="{FF2B5EF4-FFF2-40B4-BE49-F238E27FC236}">
                <a16:creationId xmlns:a16="http://schemas.microsoft.com/office/drawing/2014/main" id="{628A1918-E2A7-EBB9-C28A-C2CC1463B9B0}"/>
              </a:ext>
            </a:extLst>
          </p:cNvPr>
          <p:cNvSpPr txBox="1"/>
          <p:nvPr userDrawn="1"/>
        </p:nvSpPr>
        <p:spPr>
          <a:xfrm>
            <a:off x="172728" y="170820"/>
            <a:ext cx="5872948" cy="773225"/>
          </a:xfrm>
          <a:prstGeom prst="rect">
            <a:avLst/>
          </a:prstGeom>
        </p:spPr>
        <p:txBody>
          <a:bodyPr wrap="square" lIns="0" tIns="0" rIns="0" bIns="0" rtlCol="0" anchor="t">
            <a:spAutoFit/>
          </a:bodyPr>
          <a:lstStyle/>
          <a:p>
            <a:pPr algn="ctr">
              <a:lnSpc>
                <a:spcPts val="3639"/>
              </a:lnSpc>
            </a:pPr>
            <a:r>
              <a:rPr lang="en-US" sz="2599" dirty="0">
                <a:solidFill>
                  <a:srgbClr val="000000"/>
                </a:solidFill>
                <a:latin typeface="Source Sans Pro Bold"/>
              </a:rPr>
              <a:t>What questions do you want to ask?</a:t>
            </a:r>
          </a:p>
          <a:p>
            <a:pPr algn="ctr">
              <a:lnSpc>
                <a:spcPts val="2239"/>
              </a:lnSpc>
            </a:pPr>
            <a:endParaRPr lang="en-US" sz="2599" dirty="0">
              <a:solidFill>
                <a:srgbClr val="000000"/>
              </a:solidFill>
              <a:latin typeface="Source Sans Pro Bold"/>
            </a:endParaRPr>
          </a:p>
        </p:txBody>
      </p:sp>
      <p:sp>
        <p:nvSpPr>
          <p:cNvPr id="4" name="TextBox 12">
            <a:extLst>
              <a:ext uri="{FF2B5EF4-FFF2-40B4-BE49-F238E27FC236}">
                <a16:creationId xmlns:a16="http://schemas.microsoft.com/office/drawing/2014/main" id="{7EB986A1-83F6-37D2-BB8B-C71E4DC6F8D3}"/>
              </a:ext>
            </a:extLst>
          </p:cNvPr>
          <p:cNvSpPr txBox="1"/>
          <p:nvPr userDrawn="1"/>
        </p:nvSpPr>
        <p:spPr>
          <a:xfrm>
            <a:off x="1698735" y="1073554"/>
            <a:ext cx="3781220" cy="727710"/>
          </a:xfrm>
          <a:prstGeom prst="rect">
            <a:avLst/>
          </a:prstGeom>
        </p:spPr>
        <p:txBody>
          <a:bodyPr lIns="0" tIns="0" rIns="0" bIns="0" rtlCol="0" anchor="t">
            <a:spAutoFit/>
          </a:bodyPr>
          <a:lstStyle/>
          <a:p>
            <a:pPr algn="ctr">
              <a:lnSpc>
                <a:spcPts val="3639"/>
              </a:lnSpc>
            </a:pPr>
            <a:r>
              <a:rPr lang="en-US" sz="2599">
                <a:solidFill>
                  <a:srgbClr val="000000"/>
                </a:solidFill>
                <a:latin typeface="Source Sans Pro Bold"/>
              </a:rPr>
              <a:t>What can you infer?</a:t>
            </a:r>
          </a:p>
          <a:p>
            <a:pPr algn="ctr">
              <a:lnSpc>
                <a:spcPts val="2239"/>
              </a:lnSpc>
            </a:pPr>
            <a:endParaRPr lang="en-US" sz="2599">
              <a:solidFill>
                <a:srgbClr val="000000"/>
              </a:solidFill>
              <a:latin typeface="Source Sans Pro Bold"/>
            </a:endParaRPr>
          </a:p>
        </p:txBody>
      </p:sp>
      <p:sp>
        <p:nvSpPr>
          <p:cNvPr id="3" name="TextBox 13">
            <a:extLst>
              <a:ext uri="{FF2B5EF4-FFF2-40B4-BE49-F238E27FC236}">
                <a16:creationId xmlns:a16="http://schemas.microsoft.com/office/drawing/2014/main" id="{BBB9F31F-B590-3EAD-D5AA-0FFEDA23E77D}"/>
              </a:ext>
            </a:extLst>
          </p:cNvPr>
          <p:cNvSpPr txBox="1"/>
          <p:nvPr userDrawn="1"/>
        </p:nvSpPr>
        <p:spPr>
          <a:xfrm>
            <a:off x="2366892" y="2098003"/>
            <a:ext cx="3781220" cy="727710"/>
          </a:xfrm>
          <a:prstGeom prst="rect">
            <a:avLst/>
          </a:prstGeom>
        </p:spPr>
        <p:txBody>
          <a:bodyPr lIns="0" tIns="0" rIns="0" bIns="0" rtlCol="0" anchor="t">
            <a:spAutoFit/>
          </a:bodyPr>
          <a:lstStyle/>
          <a:p>
            <a:pPr algn="ctr">
              <a:lnSpc>
                <a:spcPts val="3639"/>
              </a:lnSpc>
            </a:pPr>
            <a:r>
              <a:rPr lang="en-US" sz="2599">
                <a:solidFill>
                  <a:srgbClr val="000000"/>
                </a:solidFill>
                <a:latin typeface="Source Sans Pro Bold"/>
              </a:rPr>
              <a:t>What can you see?</a:t>
            </a:r>
          </a:p>
          <a:p>
            <a:pPr algn="ctr">
              <a:lnSpc>
                <a:spcPts val="2239"/>
              </a:lnSpc>
            </a:pPr>
            <a:endParaRPr lang="en-US" sz="2599">
              <a:solidFill>
                <a:srgbClr val="000000"/>
              </a:solidFill>
              <a:latin typeface="Source Sans Pro Bold"/>
            </a:endParaRPr>
          </a:p>
        </p:txBody>
      </p:sp>
      <p:sp>
        <p:nvSpPr>
          <p:cNvPr id="10" name="Rectangle 9">
            <a:extLst>
              <a:ext uri="{FF2B5EF4-FFF2-40B4-BE49-F238E27FC236}">
                <a16:creationId xmlns:a16="http://schemas.microsoft.com/office/drawing/2014/main" id="{BA6A9E11-F418-56A1-2859-F3281D9A9325}"/>
              </a:ext>
              <a:ext uri="{C183D7F6-B498-43B3-948B-1728B52AA6E4}">
                <adec:decorative xmlns:adec="http://schemas.microsoft.com/office/drawing/2017/decorative" val="1"/>
              </a:ext>
            </a:extLst>
          </p:cNvPr>
          <p:cNvSpPr/>
          <p:nvPr userDrawn="1"/>
        </p:nvSpPr>
        <p:spPr>
          <a:xfrm>
            <a:off x="2001749" y="1033769"/>
            <a:ext cx="8632004" cy="5182095"/>
          </a:xfrm>
          <a:prstGeom prst="rect">
            <a:avLst/>
          </a:prstGeom>
          <a:noFill/>
          <a:ln w="57150">
            <a:solidFill>
              <a:srgbClr val="EC6625"/>
            </a:solidFill>
            <a:extLst>
              <a:ext uri="{C807C97D-BFC1-408E-A445-0C87EB9F89A2}">
                <ask:lineSketchStyleProps xmlns:ask="http://schemas.microsoft.com/office/drawing/2018/sketchyshapes" sd="1219033472">
                  <a:custGeom>
                    <a:avLst/>
                    <a:gdLst>
                      <a:gd name="connsiteX0" fmla="*/ 0 w 8632004"/>
                      <a:gd name="connsiteY0" fmla="*/ 0 h 4699210"/>
                      <a:gd name="connsiteX1" fmla="*/ 8632004 w 8632004"/>
                      <a:gd name="connsiteY1" fmla="*/ 0 h 4699210"/>
                      <a:gd name="connsiteX2" fmla="*/ 8632004 w 8632004"/>
                      <a:gd name="connsiteY2" fmla="*/ 4699210 h 4699210"/>
                      <a:gd name="connsiteX3" fmla="*/ 0 w 8632004"/>
                      <a:gd name="connsiteY3" fmla="*/ 4699210 h 4699210"/>
                      <a:gd name="connsiteX4" fmla="*/ 0 w 8632004"/>
                      <a:gd name="connsiteY4" fmla="*/ 0 h 4699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32004" h="4699210" extrusionOk="0">
                        <a:moveTo>
                          <a:pt x="0" y="0"/>
                        </a:moveTo>
                        <a:cubicBezTo>
                          <a:pt x="1768627" y="118645"/>
                          <a:pt x="5385676" y="116012"/>
                          <a:pt x="8632004" y="0"/>
                        </a:cubicBezTo>
                        <a:cubicBezTo>
                          <a:pt x="8499122" y="1950098"/>
                          <a:pt x="8716955" y="3989278"/>
                          <a:pt x="8632004" y="4699210"/>
                        </a:cubicBezTo>
                        <a:cubicBezTo>
                          <a:pt x="7704048" y="4833810"/>
                          <a:pt x="3460537" y="4542014"/>
                          <a:pt x="0" y="4699210"/>
                        </a:cubicBezTo>
                        <a:cubicBezTo>
                          <a:pt x="-20187" y="2745943"/>
                          <a:pt x="-152480" y="1142420"/>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00A662A-6637-47DD-BC6A-70B7339D6E44}"/>
              </a:ext>
              <a:ext uri="{C183D7F6-B498-43B3-948B-1728B52AA6E4}">
                <adec:decorative xmlns:adec="http://schemas.microsoft.com/office/drawing/2017/decorative" val="1"/>
              </a:ext>
            </a:extLst>
          </p:cNvPr>
          <p:cNvSpPr/>
          <p:nvPr userDrawn="1"/>
        </p:nvSpPr>
        <p:spPr>
          <a:xfrm>
            <a:off x="410966" y="174661"/>
            <a:ext cx="11270751" cy="6503541"/>
          </a:xfrm>
          <a:prstGeom prst="rect">
            <a:avLst/>
          </a:prstGeom>
          <a:noFill/>
          <a:ln w="57150">
            <a:solidFill>
              <a:srgbClr val="EC6625"/>
            </a:solidFill>
            <a:extLst>
              <a:ext uri="{C807C97D-BFC1-408E-A445-0C87EB9F89A2}">
                <ask:lineSketchStyleProps xmlns:ask="http://schemas.microsoft.com/office/drawing/2018/sketchyshapes" sd="1219033472">
                  <a:custGeom>
                    <a:avLst/>
                    <a:gdLst>
                      <a:gd name="connsiteX0" fmla="*/ 0 w 11270751"/>
                      <a:gd name="connsiteY0" fmla="*/ 0 h 6503541"/>
                      <a:gd name="connsiteX1" fmla="*/ 11270751 w 11270751"/>
                      <a:gd name="connsiteY1" fmla="*/ 0 h 6503541"/>
                      <a:gd name="connsiteX2" fmla="*/ 11270751 w 11270751"/>
                      <a:gd name="connsiteY2" fmla="*/ 6503541 h 6503541"/>
                      <a:gd name="connsiteX3" fmla="*/ 0 w 11270751"/>
                      <a:gd name="connsiteY3" fmla="*/ 6503541 h 6503541"/>
                      <a:gd name="connsiteX4" fmla="*/ 0 w 11270751"/>
                      <a:gd name="connsiteY4" fmla="*/ 0 h 6503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70751" h="6503541" extrusionOk="0">
                        <a:moveTo>
                          <a:pt x="0" y="0"/>
                        </a:moveTo>
                        <a:cubicBezTo>
                          <a:pt x="4092115" y="118645"/>
                          <a:pt x="5781703" y="116012"/>
                          <a:pt x="11270751" y="0"/>
                        </a:cubicBezTo>
                        <a:cubicBezTo>
                          <a:pt x="11137869" y="1071026"/>
                          <a:pt x="11355702" y="4371912"/>
                          <a:pt x="11270751" y="6503541"/>
                        </a:cubicBezTo>
                        <a:cubicBezTo>
                          <a:pt x="7904284" y="6638141"/>
                          <a:pt x="5425909" y="6346345"/>
                          <a:pt x="0" y="6503541"/>
                        </a:cubicBezTo>
                        <a:cubicBezTo>
                          <a:pt x="-20187" y="3551173"/>
                          <a:pt x="-152480" y="907842"/>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6D92522-9D74-AE0E-F519-9C39507E14CD}"/>
              </a:ext>
              <a:ext uri="{C183D7F6-B498-43B3-948B-1728B52AA6E4}">
                <adec:decorative xmlns:adec="http://schemas.microsoft.com/office/drawing/2017/decorative" val="1"/>
              </a:ext>
            </a:extLst>
          </p:cNvPr>
          <p:cNvSpPr/>
          <p:nvPr userDrawn="1"/>
        </p:nvSpPr>
        <p:spPr>
          <a:xfrm>
            <a:off x="2716493" y="2101844"/>
            <a:ext cx="7030588" cy="3722385"/>
          </a:xfrm>
          <a:prstGeom prst="rect">
            <a:avLst/>
          </a:prstGeom>
          <a:noFill/>
          <a:ln w="57150">
            <a:solidFill>
              <a:srgbClr val="EC6625"/>
            </a:solidFill>
            <a:extLst>
              <a:ext uri="{C807C97D-BFC1-408E-A445-0C87EB9F89A2}">
                <ask:lineSketchStyleProps xmlns:ask="http://schemas.microsoft.com/office/drawing/2018/sketchyshapes" sd="1219033472">
                  <a:custGeom>
                    <a:avLst/>
                    <a:gdLst>
                      <a:gd name="connsiteX0" fmla="*/ 0 w 8632004"/>
                      <a:gd name="connsiteY0" fmla="*/ 0 h 4699210"/>
                      <a:gd name="connsiteX1" fmla="*/ 8632004 w 8632004"/>
                      <a:gd name="connsiteY1" fmla="*/ 0 h 4699210"/>
                      <a:gd name="connsiteX2" fmla="*/ 8632004 w 8632004"/>
                      <a:gd name="connsiteY2" fmla="*/ 4699210 h 4699210"/>
                      <a:gd name="connsiteX3" fmla="*/ 0 w 8632004"/>
                      <a:gd name="connsiteY3" fmla="*/ 4699210 h 4699210"/>
                      <a:gd name="connsiteX4" fmla="*/ 0 w 8632004"/>
                      <a:gd name="connsiteY4" fmla="*/ 0 h 4699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32004" h="4699210" extrusionOk="0">
                        <a:moveTo>
                          <a:pt x="0" y="0"/>
                        </a:moveTo>
                        <a:cubicBezTo>
                          <a:pt x="1768627" y="118645"/>
                          <a:pt x="5385676" y="116012"/>
                          <a:pt x="8632004" y="0"/>
                        </a:cubicBezTo>
                        <a:cubicBezTo>
                          <a:pt x="8499122" y="1950098"/>
                          <a:pt x="8716955" y="3989278"/>
                          <a:pt x="8632004" y="4699210"/>
                        </a:cubicBezTo>
                        <a:cubicBezTo>
                          <a:pt x="7704048" y="4833810"/>
                          <a:pt x="3460537" y="4542014"/>
                          <a:pt x="0" y="4699210"/>
                        </a:cubicBezTo>
                        <a:cubicBezTo>
                          <a:pt x="-20187" y="2745943"/>
                          <a:pt x="-152480" y="1142420"/>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814137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75416AA-2391-2D1B-F0B8-BB5B910728EE}"/>
              </a:ext>
            </a:extLst>
          </p:cNvPr>
          <p:cNvSpPr>
            <a:spLocks noGrp="1"/>
          </p:cNvSpPr>
          <p:nvPr>
            <p:ph type="title"/>
          </p:nvPr>
        </p:nvSpPr>
        <p:spPr>
          <a:xfrm>
            <a:off x="319494" y="-1016135"/>
            <a:ext cx="10515600" cy="1016135"/>
          </a:xfrm>
        </p:spPr>
        <p:txBody>
          <a:bodyPr/>
          <a:lstStyle/>
          <a:p>
            <a:r>
              <a:rPr lang="en-GB" dirty="0"/>
              <a:t>Click to edit Master title style</a:t>
            </a:r>
            <a:endParaRPr lang="en-US" dirty="0"/>
          </a:p>
        </p:txBody>
      </p:sp>
    </p:spTree>
    <p:extLst>
      <p:ext uri="{BB962C8B-B14F-4D97-AF65-F5344CB8AC3E}">
        <p14:creationId xmlns:p14="http://schemas.microsoft.com/office/powerpoint/2010/main" val="240970643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How_to_use">
    <p:spTree>
      <p:nvGrpSpPr>
        <p:cNvPr id="1" name=""/>
        <p:cNvGrpSpPr/>
        <p:nvPr/>
      </p:nvGrpSpPr>
      <p:grpSpPr>
        <a:xfrm>
          <a:off x="0" y="0"/>
          <a:ext cx="0" cy="0"/>
          <a:chOff x="0" y="0"/>
          <a:chExt cx="0" cy="0"/>
        </a:xfrm>
      </p:grpSpPr>
      <p:sp>
        <p:nvSpPr>
          <p:cNvPr id="11" name="Title 4">
            <a:extLst>
              <a:ext uri="{FF2B5EF4-FFF2-40B4-BE49-F238E27FC236}">
                <a16:creationId xmlns:a16="http://schemas.microsoft.com/office/drawing/2014/main" id="{B657206F-0542-7E1B-A4DB-B83933E633C3}"/>
              </a:ext>
            </a:extLst>
          </p:cNvPr>
          <p:cNvSpPr>
            <a:spLocks noGrp="1"/>
          </p:cNvSpPr>
          <p:nvPr>
            <p:ph type="title"/>
          </p:nvPr>
        </p:nvSpPr>
        <p:spPr>
          <a:xfrm>
            <a:off x="410966" y="-1384129"/>
            <a:ext cx="10515600" cy="1325563"/>
          </a:xfrm>
        </p:spPr>
        <p:txBody>
          <a:bodyPr/>
          <a:lstStyle/>
          <a:p>
            <a:r>
              <a:rPr lang="en-GB" dirty="0"/>
              <a:t>Click to edit Master title style</a:t>
            </a:r>
            <a:endParaRPr lang="en-US" dirty="0"/>
          </a:p>
        </p:txBody>
      </p:sp>
      <p:sp>
        <p:nvSpPr>
          <p:cNvPr id="10" name="Picture 10">
            <a:extLst>
              <a:ext uri="{FF2B5EF4-FFF2-40B4-BE49-F238E27FC236}">
                <a16:creationId xmlns:a16="http://schemas.microsoft.com/office/drawing/2014/main" id="{51DE4B14-19BD-E99E-66DE-BE4CD269EF6B}"/>
              </a:ext>
              <a:ext uri="{C183D7F6-B498-43B3-948B-1728B52AA6E4}">
                <adec:decorative xmlns:adec="http://schemas.microsoft.com/office/drawing/2017/decorative" val="1"/>
              </a:ext>
            </a:extLst>
          </p:cNvPr>
          <p:cNvSpPr/>
          <p:nvPr/>
        </p:nvSpPr>
        <p:spPr>
          <a:xfrm rot="231877">
            <a:off x="89072" y="298489"/>
            <a:ext cx="6021134" cy="6299999"/>
          </a:xfrm>
          <a:custGeom>
            <a:avLst/>
            <a:gdLst>
              <a:gd name="connsiteX0" fmla="*/ 8808595 w 8829787"/>
              <a:gd name="connsiteY0" fmla="*/ 3482560 h 6161228"/>
              <a:gd name="connsiteX1" fmla="*/ 8829667 w 8829787"/>
              <a:gd name="connsiteY1" fmla="*/ 4542806 h 6161228"/>
              <a:gd name="connsiteX2" fmla="*/ 8664598 w 8829787"/>
              <a:gd name="connsiteY2" fmla="*/ 4860106 h 6161228"/>
              <a:gd name="connsiteX3" fmla="*/ 7252730 w 8829787"/>
              <a:gd name="connsiteY3" fmla="*/ 5161927 h 6161228"/>
              <a:gd name="connsiteX4" fmla="*/ 6732937 w 8829787"/>
              <a:gd name="connsiteY4" fmla="*/ 5270274 h 6161228"/>
              <a:gd name="connsiteX5" fmla="*/ 5805739 w 8829787"/>
              <a:gd name="connsiteY5" fmla="*/ 5440532 h 6161228"/>
              <a:gd name="connsiteX6" fmla="*/ 4801276 w 8829787"/>
              <a:gd name="connsiteY6" fmla="*/ 5564357 h 6161228"/>
              <a:gd name="connsiteX7" fmla="*/ 3284043 w 8829787"/>
              <a:gd name="connsiteY7" fmla="*/ 5734615 h 6161228"/>
              <a:gd name="connsiteX8" fmla="*/ 2525427 w 8829787"/>
              <a:gd name="connsiteY8" fmla="*/ 5827483 h 6161228"/>
              <a:gd name="connsiteX9" fmla="*/ 980098 w 8829787"/>
              <a:gd name="connsiteY9" fmla="*/ 6113827 h 6161228"/>
              <a:gd name="connsiteX10" fmla="*/ 509475 w 8829787"/>
              <a:gd name="connsiteY10" fmla="*/ 6137044 h 6161228"/>
              <a:gd name="connsiteX11" fmla="*/ 365479 w 8829787"/>
              <a:gd name="connsiteY11" fmla="*/ 6067393 h 6161228"/>
              <a:gd name="connsiteX12" fmla="*/ 235531 w 8829787"/>
              <a:gd name="connsiteY12" fmla="*/ 5781049 h 6161228"/>
              <a:gd name="connsiteX13" fmla="*/ 7243 w 8829787"/>
              <a:gd name="connsiteY13" fmla="*/ 2840221 h 6161228"/>
              <a:gd name="connsiteX14" fmla="*/ 52901 w 8829787"/>
              <a:gd name="connsiteY14" fmla="*/ 2035363 h 6161228"/>
              <a:gd name="connsiteX15" fmla="*/ 165288 w 8829787"/>
              <a:gd name="connsiteY15" fmla="*/ 1222765 h 6161228"/>
              <a:gd name="connsiteX16" fmla="*/ 368991 w 8829787"/>
              <a:gd name="connsiteY16" fmla="*/ 936422 h 6161228"/>
              <a:gd name="connsiteX17" fmla="*/ 755323 w 8829787"/>
              <a:gd name="connsiteY17" fmla="*/ 936422 h 6161228"/>
              <a:gd name="connsiteX18" fmla="*/ 1612278 w 8829787"/>
              <a:gd name="connsiteY18" fmla="*/ 874509 h 6161228"/>
              <a:gd name="connsiteX19" fmla="*/ 2286604 w 8829787"/>
              <a:gd name="connsiteY19" fmla="*/ 828075 h 6161228"/>
              <a:gd name="connsiteX20" fmla="*/ 4407919 w 8829787"/>
              <a:gd name="connsiteY20" fmla="*/ 704251 h 6161228"/>
              <a:gd name="connsiteX21" fmla="*/ 5482625 w 8829787"/>
              <a:gd name="connsiteY21" fmla="*/ 503036 h 6161228"/>
              <a:gd name="connsiteX22" fmla="*/ 6121829 w 8829787"/>
              <a:gd name="connsiteY22" fmla="*/ 371473 h 6161228"/>
              <a:gd name="connsiteX23" fmla="*/ 7010394 w 8829787"/>
              <a:gd name="connsiteY23" fmla="*/ 131563 h 6161228"/>
              <a:gd name="connsiteX24" fmla="*/ 7459944 w 8829787"/>
              <a:gd name="connsiteY24" fmla="*/ 54173 h 6161228"/>
              <a:gd name="connsiteX25" fmla="*/ 8380117 w 8829787"/>
              <a:gd name="connsiteY25" fmla="*/ 0 h 6161228"/>
              <a:gd name="connsiteX26" fmla="*/ 8538162 w 8829787"/>
              <a:gd name="connsiteY26" fmla="*/ 30956 h 6161228"/>
              <a:gd name="connsiteX27" fmla="*/ 8629477 w 8829787"/>
              <a:gd name="connsiteY27" fmla="*/ 208954 h 6161228"/>
              <a:gd name="connsiteX28" fmla="*/ 8762937 w 8829787"/>
              <a:gd name="connsiteY28" fmla="*/ 1896060 h 6161228"/>
              <a:gd name="connsiteX29" fmla="*/ 8798059 w 8829787"/>
              <a:gd name="connsiteY29" fmla="*/ 2778309 h 6161228"/>
              <a:gd name="connsiteX30" fmla="*/ 8798059 w 8829787"/>
              <a:gd name="connsiteY30" fmla="*/ 3467082 h 6161228"/>
              <a:gd name="connsiteX31" fmla="*/ 8808595 w 8829787"/>
              <a:gd name="connsiteY31" fmla="*/ 3467082 h 6161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829787" h="6161228">
                <a:moveTo>
                  <a:pt x="8808595" y="3482560"/>
                </a:moveTo>
                <a:cubicBezTo>
                  <a:pt x="8815619" y="3830816"/>
                  <a:pt x="8822643" y="4186811"/>
                  <a:pt x="8829667" y="4542806"/>
                </a:cubicBezTo>
                <a:cubicBezTo>
                  <a:pt x="8833180" y="4705325"/>
                  <a:pt x="8759425" y="4852366"/>
                  <a:pt x="8664598" y="4860106"/>
                </a:cubicBezTo>
                <a:cubicBezTo>
                  <a:pt x="8190463" y="4906540"/>
                  <a:pt x="7719840" y="5007147"/>
                  <a:pt x="7252730" y="5161927"/>
                </a:cubicBezTo>
                <a:cubicBezTo>
                  <a:pt x="7080636" y="5216101"/>
                  <a:pt x="6905030" y="5239318"/>
                  <a:pt x="6732937" y="5270274"/>
                </a:cubicBezTo>
                <a:cubicBezTo>
                  <a:pt x="6423871" y="5332186"/>
                  <a:pt x="6114805" y="5394098"/>
                  <a:pt x="5805739" y="5440532"/>
                </a:cubicBezTo>
                <a:cubicBezTo>
                  <a:pt x="5472089" y="5494705"/>
                  <a:pt x="5134926" y="5548878"/>
                  <a:pt x="4801276" y="5564357"/>
                </a:cubicBezTo>
                <a:cubicBezTo>
                  <a:pt x="4295532" y="5595312"/>
                  <a:pt x="3786275" y="5634007"/>
                  <a:pt x="3284043" y="5734615"/>
                </a:cubicBezTo>
                <a:cubicBezTo>
                  <a:pt x="3031171" y="5781049"/>
                  <a:pt x="2778299" y="5788788"/>
                  <a:pt x="2525427" y="5827483"/>
                </a:cubicBezTo>
                <a:cubicBezTo>
                  <a:pt x="2009147" y="5904873"/>
                  <a:pt x="1492866" y="5951308"/>
                  <a:pt x="980098" y="6113827"/>
                </a:cubicBezTo>
                <a:cubicBezTo>
                  <a:pt x="825565" y="6168000"/>
                  <a:pt x="667520" y="6175739"/>
                  <a:pt x="509475" y="6137044"/>
                </a:cubicBezTo>
                <a:cubicBezTo>
                  <a:pt x="460306" y="6121566"/>
                  <a:pt x="411136" y="6098349"/>
                  <a:pt x="365479" y="6067393"/>
                </a:cubicBezTo>
                <a:cubicBezTo>
                  <a:pt x="295236" y="6013220"/>
                  <a:pt x="249579" y="5935829"/>
                  <a:pt x="235531" y="5781049"/>
                </a:cubicBezTo>
                <a:cubicBezTo>
                  <a:pt x="165288" y="4798194"/>
                  <a:pt x="88022" y="3823077"/>
                  <a:pt x="7243" y="2840221"/>
                </a:cubicBezTo>
                <a:cubicBezTo>
                  <a:pt x="-10317" y="2569355"/>
                  <a:pt x="3731" y="2290750"/>
                  <a:pt x="52901" y="2035363"/>
                </a:cubicBezTo>
                <a:cubicBezTo>
                  <a:pt x="98558" y="1772236"/>
                  <a:pt x="154752" y="1509109"/>
                  <a:pt x="165288" y="1222765"/>
                </a:cubicBezTo>
                <a:cubicBezTo>
                  <a:pt x="172313" y="1037029"/>
                  <a:pt x="253091" y="936422"/>
                  <a:pt x="368991" y="936422"/>
                </a:cubicBezTo>
                <a:cubicBezTo>
                  <a:pt x="498939" y="936422"/>
                  <a:pt x="625375" y="944161"/>
                  <a:pt x="755323" y="936422"/>
                </a:cubicBezTo>
                <a:cubicBezTo>
                  <a:pt x="1039804" y="920944"/>
                  <a:pt x="1327797" y="897726"/>
                  <a:pt x="1612278" y="874509"/>
                </a:cubicBezTo>
                <a:cubicBezTo>
                  <a:pt x="1837054" y="859031"/>
                  <a:pt x="2061829" y="820336"/>
                  <a:pt x="2286604" y="828075"/>
                </a:cubicBezTo>
                <a:cubicBezTo>
                  <a:pt x="2996050" y="843553"/>
                  <a:pt x="3701985" y="773902"/>
                  <a:pt x="4407919" y="704251"/>
                </a:cubicBezTo>
                <a:cubicBezTo>
                  <a:pt x="4766155" y="673295"/>
                  <a:pt x="5124390" y="572688"/>
                  <a:pt x="5482625" y="503036"/>
                </a:cubicBezTo>
                <a:cubicBezTo>
                  <a:pt x="5696864" y="464341"/>
                  <a:pt x="5907591" y="425646"/>
                  <a:pt x="6121829" y="371473"/>
                </a:cubicBezTo>
                <a:cubicBezTo>
                  <a:pt x="6420359" y="294083"/>
                  <a:pt x="6715377" y="208954"/>
                  <a:pt x="7010394" y="131563"/>
                </a:cubicBezTo>
                <a:cubicBezTo>
                  <a:pt x="7157902" y="92868"/>
                  <a:pt x="7308923" y="69651"/>
                  <a:pt x="7459944" y="54173"/>
                </a:cubicBezTo>
                <a:cubicBezTo>
                  <a:pt x="7765498" y="30956"/>
                  <a:pt x="8074564" y="15478"/>
                  <a:pt x="8380117" y="0"/>
                </a:cubicBezTo>
                <a:cubicBezTo>
                  <a:pt x="8432799" y="0"/>
                  <a:pt x="8485480" y="15478"/>
                  <a:pt x="8538162" y="30956"/>
                </a:cubicBezTo>
                <a:cubicBezTo>
                  <a:pt x="8583820" y="38695"/>
                  <a:pt x="8622453" y="108346"/>
                  <a:pt x="8629477" y="208954"/>
                </a:cubicBezTo>
                <a:cubicBezTo>
                  <a:pt x="8671622" y="773902"/>
                  <a:pt x="8720792" y="1331112"/>
                  <a:pt x="8762937" y="1896060"/>
                </a:cubicBezTo>
                <a:cubicBezTo>
                  <a:pt x="8784010" y="2190143"/>
                  <a:pt x="8791034" y="2484226"/>
                  <a:pt x="8798059" y="2778309"/>
                </a:cubicBezTo>
                <a:cubicBezTo>
                  <a:pt x="8805083" y="3010479"/>
                  <a:pt x="8798059" y="3234911"/>
                  <a:pt x="8798059" y="3467082"/>
                </a:cubicBezTo>
                <a:lnTo>
                  <a:pt x="8808595" y="3467082"/>
                </a:lnTo>
                <a:close/>
              </a:path>
            </a:pathLst>
          </a:custGeom>
          <a:solidFill>
            <a:srgbClr val="7AA62C"/>
          </a:solidFill>
          <a:ln w="24379" cap="flat">
            <a:noFill/>
            <a:prstDash val="solid"/>
            <a:miter/>
          </a:ln>
        </p:spPr>
        <p:txBody>
          <a:bodyPr rtlCol="0" anchor="ctr"/>
          <a:lstStyle/>
          <a:p>
            <a:endParaRPr lang="en-US"/>
          </a:p>
        </p:txBody>
      </p:sp>
      <p:sp>
        <p:nvSpPr>
          <p:cNvPr id="3" name="Text Placeholder 2">
            <a:extLst>
              <a:ext uri="{FF2B5EF4-FFF2-40B4-BE49-F238E27FC236}">
                <a16:creationId xmlns:a16="http://schemas.microsoft.com/office/drawing/2014/main" id="{407EA01B-A26C-7EE7-CECA-FFC2B3568B7B}"/>
              </a:ext>
            </a:extLst>
          </p:cNvPr>
          <p:cNvSpPr>
            <a:spLocks noGrp="1"/>
          </p:cNvSpPr>
          <p:nvPr>
            <p:ph type="body" sz="quarter" idx="10" hasCustomPrompt="1"/>
          </p:nvPr>
        </p:nvSpPr>
        <p:spPr>
          <a:xfrm>
            <a:off x="381885" y="365126"/>
            <a:ext cx="10996612" cy="461962"/>
          </a:xfrm>
          <a:prstGeom prst="rect">
            <a:avLst/>
          </a:prstGeom>
        </p:spPr>
        <p:txBody>
          <a:bodyPr lIns="0"/>
          <a:lstStyle>
            <a:lvl1pPr>
              <a:defRPr sz="2400" b="1" baseline="0">
                <a:solidFill>
                  <a:srgbClr val="597F32"/>
                </a:solidFill>
              </a:defRPr>
            </a:lvl1pPr>
          </a:lstStyle>
          <a:p>
            <a:pPr lvl="0"/>
            <a:r>
              <a:rPr lang="en-GB" dirty="0"/>
              <a:t>How to use this PPT</a:t>
            </a:r>
          </a:p>
        </p:txBody>
      </p:sp>
      <p:sp>
        <p:nvSpPr>
          <p:cNvPr id="6" name="Content Placeholder 2">
            <a:extLst>
              <a:ext uri="{FF2B5EF4-FFF2-40B4-BE49-F238E27FC236}">
                <a16:creationId xmlns:a16="http://schemas.microsoft.com/office/drawing/2014/main" id="{52690846-67D7-C6B4-F395-BD39C934B5A8}"/>
              </a:ext>
            </a:extLst>
          </p:cNvPr>
          <p:cNvSpPr>
            <a:spLocks noGrp="1"/>
          </p:cNvSpPr>
          <p:nvPr>
            <p:ph idx="1" hasCustomPrompt="1"/>
          </p:nvPr>
        </p:nvSpPr>
        <p:spPr>
          <a:xfrm>
            <a:off x="381885" y="1470244"/>
            <a:ext cx="5714115" cy="5022630"/>
          </a:xfrm>
          <a:prstGeom prst="rect">
            <a:avLst/>
          </a:prstGeom>
        </p:spPr>
        <p:txBody>
          <a:bodyPr lIns="0" rIns="90000"/>
          <a:lstStyle>
            <a:lvl1pPr marL="0" indent="0">
              <a:buFontTx/>
              <a:buNone/>
              <a:defRPr b="0" i="0" baseline="0">
                <a:solidFill>
                  <a:schemeClr val="bg1"/>
                </a:solidFill>
              </a:defRPr>
            </a:lvl1pPr>
            <a:lvl2pPr marL="800100" indent="-342900">
              <a:buFont typeface="Arial" panose="020B0604020202020204" pitchFamily="34" charset="0"/>
              <a:buChar char="•"/>
              <a:defRPr>
                <a:solidFill>
                  <a:schemeClr val="bg1"/>
                </a:solidFill>
              </a:defRPr>
            </a:lvl2pPr>
            <a:lvl3pPr marL="1257300" indent="-342900">
              <a:buFont typeface="Arial" panose="020B0604020202020204" pitchFamily="34" charset="0"/>
              <a:buChar char="•"/>
              <a:defRPr>
                <a:solidFill>
                  <a:schemeClr val="bg1"/>
                </a:solidFill>
              </a:defRPr>
            </a:lvl3pPr>
            <a:lvl4pPr marL="1371600" indent="0">
              <a:buFontTx/>
              <a:buNone/>
              <a:defRPr/>
            </a:lvl4pPr>
            <a:lvl5pPr marL="1828800" indent="0">
              <a:buFontTx/>
              <a:buNone/>
              <a:defRPr/>
            </a:lvl5pPr>
          </a:lstStyle>
          <a:p>
            <a:pPr lvl="0"/>
            <a:r>
              <a:rPr lang="en-GB" dirty="0"/>
              <a:t>Click to edit text</a:t>
            </a:r>
          </a:p>
          <a:p>
            <a:pPr lvl="1"/>
            <a:r>
              <a:rPr lang="en-GB" dirty="0"/>
              <a:t>Bullet level</a:t>
            </a:r>
          </a:p>
          <a:p>
            <a:pPr lvl="2"/>
            <a:r>
              <a:rPr lang="en-GB" dirty="0"/>
              <a:t>Second level</a:t>
            </a:r>
          </a:p>
        </p:txBody>
      </p:sp>
      <p:sp>
        <p:nvSpPr>
          <p:cNvPr id="7" name="Text Placeholder 2">
            <a:extLst>
              <a:ext uri="{FF2B5EF4-FFF2-40B4-BE49-F238E27FC236}">
                <a16:creationId xmlns:a16="http://schemas.microsoft.com/office/drawing/2014/main" id="{967AA7F8-0B4F-B611-D634-407889171FEF}"/>
              </a:ext>
            </a:extLst>
          </p:cNvPr>
          <p:cNvSpPr>
            <a:spLocks noGrp="1"/>
          </p:cNvSpPr>
          <p:nvPr>
            <p:ph type="body" sz="quarter" idx="12" hasCustomPrompt="1"/>
          </p:nvPr>
        </p:nvSpPr>
        <p:spPr>
          <a:xfrm>
            <a:off x="6477885" y="945469"/>
            <a:ext cx="5247950" cy="461962"/>
          </a:xfrm>
          <a:prstGeom prst="rect">
            <a:avLst/>
          </a:prstGeom>
        </p:spPr>
        <p:txBody>
          <a:bodyPr lIns="0"/>
          <a:lstStyle>
            <a:lvl1pPr>
              <a:defRPr sz="2400" b="1"/>
            </a:lvl1pPr>
          </a:lstStyle>
          <a:p>
            <a:r>
              <a:rPr lang="en-GB" sz="2400" b="1" dirty="0">
                <a:cs typeface="Arial"/>
              </a:rPr>
              <a:t>Accompanying Resources:</a:t>
            </a:r>
          </a:p>
        </p:txBody>
      </p:sp>
      <p:sp>
        <p:nvSpPr>
          <p:cNvPr id="8" name="Content Placeholder 2">
            <a:extLst>
              <a:ext uri="{FF2B5EF4-FFF2-40B4-BE49-F238E27FC236}">
                <a16:creationId xmlns:a16="http://schemas.microsoft.com/office/drawing/2014/main" id="{F32501BB-9EBF-561C-EF42-760BD16DFF67}"/>
              </a:ext>
            </a:extLst>
          </p:cNvPr>
          <p:cNvSpPr>
            <a:spLocks noGrp="1"/>
          </p:cNvSpPr>
          <p:nvPr>
            <p:ph idx="11" hasCustomPrompt="1"/>
          </p:nvPr>
        </p:nvSpPr>
        <p:spPr>
          <a:xfrm>
            <a:off x="6477886" y="1470244"/>
            <a:ext cx="5247950" cy="502263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1"/>
            <a:r>
              <a:rPr lang="en-GB" dirty="0"/>
              <a:t>Bullet level</a:t>
            </a:r>
          </a:p>
          <a:p>
            <a:pPr lvl="2"/>
            <a:r>
              <a:rPr lang="en-GB" dirty="0"/>
              <a:t>Second level</a:t>
            </a:r>
          </a:p>
        </p:txBody>
      </p:sp>
    </p:spTree>
    <p:extLst>
      <p:ext uri="{BB962C8B-B14F-4D97-AF65-F5344CB8AC3E}">
        <p14:creationId xmlns:p14="http://schemas.microsoft.com/office/powerpoint/2010/main" val="266324952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Content-Polaroid">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rIns="90000"/>
          <a:lstStyle>
            <a:lvl1pPr>
              <a:defRPr sz="3200" baseline="0"/>
            </a:lvl1pPr>
          </a:lstStyle>
          <a:p>
            <a:r>
              <a:rPr lang="en-GB"/>
              <a:t>Click to edit</a:t>
            </a:r>
            <a:endParaRPr lang="en-US"/>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1470244"/>
            <a:ext cx="5022887" cy="5022630"/>
          </a:xfrm>
          <a:prstGeom prst="rect">
            <a:avLst/>
          </a:prstGeom>
        </p:spPr>
        <p:txBody>
          <a:bodyPr lIns="0" rIns="90000"/>
          <a:lstStyle>
            <a:lvl1pPr marL="0" indent="0">
              <a:buFontTx/>
              <a:buNone/>
              <a:defRPr sz="2400" b="0" i="0" baseline="0"/>
            </a:lvl1pPr>
            <a:lvl2pPr marL="800100" indent="-342900">
              <a:buFont typeface="Arial" panose="020B0604020202020204" pitchFamily="34" charset="0"/>
              <a:buChar char="•"/>
              <a:defRPr sz="2400"/>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15" name="Picture Placeholder 13">
            <a:extLst>
              <a:ext uri="{FF2B5EF4-FFF2-40B4-BE49-F238E27FC236}">
                <a16:creationId xmlns:a16="http://schemas.microsoft.com/office/drawing/2014/main" id="{A5EC1B8E-118E-BFBF-C139-E7D78D13583F}"/>
              </a:ext>
              <a:ext uri="{C183D7F6-B498-43B3-948B-1728B52AA6E4}">
                <adec:decorative xmlns:adec="http://schemas.microsoft.com/office/drawing/2017/decorative" val="1"/>
              </a:ext>
            </a:extLst>
          </p:cNvPr>
          <p:cNvSpPr>
            <a:spLocks noGrp="1"/>
          </p:cNvSpPr>
          <p:nvPr>
            <p:ph type="pic" sz="quarter" idx="11" hasCustomPrompt="1"/>
          </p:nvPr>
        </p:nvSpPr>
        <p:spPr>
          <a:xfrm>
            <a:off x="5814652" y="1075414"/>
            <a:ext cx="5048013" cy="5460246"/>
          </a:xfrm>
          <a:prstGeom prst="rect">
            <a:avLst/>
          </a:prstGeom>
          <a:blipFill>
            <a:blip r:embed="rId2"/>
            <a:stretch>
              <a:fillRect l="-412" r="-412"/>
            </a:stretch>
          </a:blipFill>
        </p:spPr>
        <p:txBody>
          <a:bodyPr/>
          <a:lstStyle/>
          <a:p>
            <a:r>
              <a:rPr lang="en-US"/>
              <a:t> </a:t>
            </a:r>
          </a:p>
        </p:txBody>
      </p:sp>
      <p:sp>
        <p:nvSpPr>
          <p:cNvPr id="16" name="Picture Placeholder 13">
            <a:extLst>
              <a:ext uri="{FF2B5EF4-FFF2-40B4-BE49-F238E27FC236}">
                <a16:creationId xmlns:a16="http://schemas.microsoft.com/office/drawing/2014/main" id="{8E962C4A-7DAF-900E-E9A3-FB229FE24B09}"/>
              </a:ext>
            </a:extLst>
          </p:cNvPr>
          <p:cNvSpPr>
            <a:spLocks noGrp="1"/>
          </p:cNvSpPr>
          <p:nvPr>
            <p:ph type="pic" sz="quarter" idx="12"/>
          </p:nvPr>
        </p:nvSpPr>
        <p:spPr>
          <a:xfrm>
            <a:off x="6353937" y="1386985"/>
            <a:ext cx="4151741" cy="3985115"/>
          </a:xfrm>
          <a:prstGeom prst="rect">
            <a:avLst/>
          </a:prstGeom>
        </p:spPr>
        <p:txBody>
          <a:bodyPr/>
          <a:lstStyle/>
          <a:p>
            <a:endParaRPr lang="en-US"/>
          </a:p>
        </p:txBody>
      </p:sp>
      <p:sp>
        <p:nvSpPr>
          <p:cNvPr id="4" name="Text Placeholder 41">
            <a:extLst>
              <a:ext uri="{FF2B5EF4-FFF2-40B4-BE49-F238E27FC236}">
                <a16:creationId xmlns:a16="http://schemas.microsoft.com/office/drawing/2014/main" id="{1F4DD1BE-B6E0-CBE2-78DB-2ABB2921DADB}"/>
              </a:ext>
            </a:extLst>
          </p:cNvPr>
          <p:cNvSpPr>
            <a:spLocks noGrp="1"/>
          </p:cNvSpPr>
          <p:nvPr>
            <p:ph type="body" sz="quarter" idx="23"/>
          </p:nvPr>
        </p:nvSpPr>
        <p:spPr>
          <a:xfrm>
            <a:off x="7117447" y="5692944"/>
            <a:ext cx="2830459"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grpSp>
        <p:nvGrpSpPr>
          <p:cNvPr id="2" name="Group 2">
            <a:extLst>
              <a:ext uri="{FF2B5EF4-FFF2-40B4-BE49-F238E27FC236}">
                <a16:creationId xmlns:a16="http://schemas.microsoft.com/office/drawing/2014/main" id="{08E59193-A3A0-30E6-3A8C-CFFFB8F94C45}"/>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3" name="Freeform 3">
              <a:extLst>
                <a:ext uri="{FF2B5EF4-FFF2-40B4-BE49-F238E27FC236}">
                  <a16:creationId xmlns:a16="http://schemas.microsoft.com/office/drawing/2014/main" id="{E0D31D11-A3E5-685A-2EBE-0A650CDE66DB}"/>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5" name="TextBox 4">
            <a:extLst>
              <a:ext uri="{FF2B5EF4-FFF2-40B4-BE49-F238E27FC236}">
                <a16:creationId xmlns:a16="http://schemas.microsoft.com/office/drawing/2014/main" id="{AFC1B9C2-45DE-65B7-EF36-24FD589172B2}"/>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295548099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Content-Blob">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rIns="90000"/>
          <a:lstStyle>
            <a:lvl1pPr>
              <a:defRPr sz="3200" baseline="0"/>
            </a:lvl1pPr>
          </a:lstStyle>
          <a:p>
            <a:r>
              <a:rPr lang="en-GB"/>
              <a:t>Click to edit</a:t>
            </a:r>
            <a:endParaRPr lang="en-US"/>
          </a:p>
        </p:txBody>
      </p:sp>
      <p:sp>
        <p:nvSpPr>
          <p:cNvPr id="7" name="Picture 5">
            <a:extLst>
              <a:ext uri="{FF2B5EF4-FFF2-40B4-BE49-F238E27FC236}">
                <a16:creationId xmlns:a16="http://schemas.microsoft.com/office/drawing/2014/main" id="{B7BB9657-BC72-7070-9EFC-2C2344D5FE75}"/>
              </a:ext>
              <a:ext uri="{C183D7F6-B498-43B3-948B-1728B52AA6E4}">
                <adec:decorative xmlns:adec="http://schemas.microsoft.com/office/drawing/2017/decorative" val="1"/>
              </a:ext>
            </a:extLst>
          </p:cNvPr>
          <p:cNvSpPr/>
          <p:nvPr userDrawn="1"/>
        </p:nvSpPr>
        <p:spPr>
          <a:xfrm>
            <a:off x="78581" y="1205909"/>
            <a:ext cx="5836444" cy="5337766"/>
          </a:xfrm>
          <a:custGeom>
            <a:avLst/>
            <a:gdLst>
              <a:gd name="connsiteX0" fmla="*/ 2014951 w 4369304"/>
              <a:gd name="connsiteY0" fmla="*/ 4041708 h 4114026"/>
              <a:gd name="connsiteX1" fmla="*/ 1431807 w 4369304"/>
              <a:gd name="connsiteY1" fmla="*/ 4043255 h 4114026"/>
              <a:gd name="connsiteX2" fmla="*/ 1024998 w 4369304"/>
              <a:gd name="connsiteY2" fmla="*/ 4092757 h 4114026"/>
              <a:gd name="connsiteX3" fmla="*/ 817727 w 4369304"/>
              <a:gd name="connsiteY3" fmla="*/ 4111319 h 4114026"/>
              <a:gd name="connsiteX4" fmla="*/ 398544 w 4369304"/>
              <a:gd name="connsiteY4" fmla="*/ 4109773 h 4114026"/>
              <a:gd name="connsiteX5" fmla="*/ 185085 w 4369304"/>
              <a:gd name="connsiteY5" fmla="*/ 4077287 h 4114026"/>
              <a:gd name="connsiteX6" fmla="*/ 117026 w 4369304"/>
              <a:gd name="connsiteY6" fmla="*/ 3995301 h 4114026"/>
              <a:gd name="connsiteX7" fmla="*/ 70622 w 4369304"/>
              <a:gd name="connsiteY7" fmla="*/ 3767904 h 4114026"/>
              <a:gd name="connsiteX8" fmla="*/ 30405 w 4369304"/>
              <a:gd name="connsiteY8" fmla="*/ 3340955 h 4114026"/>
              <a:gd name="connsiteX9" fmla="*/ 1016 w 4369304"/>
              <a:gd name="connsiteY9" fmla="*/ 2784065 h 4114026"/>
              <a:gd name="connsiteX10" fmla="*/ 2563 w 4369304"/>
              <a:gd name="connsiteY10" fmla="*/ 2357115 h 4114026"/>
              <a:gd name="connsiteX11" fmla="*/ 18031 w 4369304"/>
              <a:gd name="connsiteY11" fmla="*/ 1815694 h 4114026"/>
              <a:gd name="connsiteX12" fmla="*/ 21124 w 4369304"/>
              <a:gd name="connsiteY12" fmla="*/ 1418136 h 4114026"/>
              <a:gd name="connsiteX13" fmla="*/ 47420 w 4369304"/>
              <a:gd name="connsiteY13" fmla="*/ 969530 h 4114026"/>
              <a:gd name="connsiteX14" fmla="*/ 155696 w 4369304"/>
              <a:gd name="connsiteY14" fmla="*/ 308997 h 4114026"/>
              <a:gd name="connsiteX15" fmla="*/ 233036 w 4369304"/>
              <a:gd name="connsiteY15" fmla="*/ 194525 h 4114026"/>
              <a:gd name="connsiteX16" fmla="*/ 429480 w 4369304"/>
              <a:gd name="connsiteY16" fmla="*/ 140383 h 4114026"/>
              <a:gd name="connsiteX17" fmla="*/ 605815 w 4369304"/>
              <a:gd name="connsiteY17" fmla="*/ 101710 h 4114026"/>
              <a:gd name="connsiteX18" fmla="*/ 943018 w 4369304"/>
              <a:gd name="connsiteY18" fmla="*/ 61490 h 4114026"/>
              <a:gd name="connsiteX19" fmla="*/ 1526162 w 4369304"/>
              <a:gd name="connsiteY19" fmla="*/ 93975 h 4114026"/>
              <a:gd name="connsiteX20" fmla="*/ 1833975 w 4369304"/>
              <a:gd name="connsiteY20" fmla="*/ 128007 h 4114026"/>
              <a:gd name="connsiteX21" fmla="*/ 2621297 w 4369304"/>
              <a:gd name="connsiteY21" fmla="*/ 118726 h 4114026"/>
              <a:gd name="connsiteX22" fmla="*/ 3040480 w 4369304"/>
              <a:gd name="connsiteY22" fmla="*/ 90881 h 4114026"/>
              <a:gd name="connsiteX23" fmla="*/ 3309624 w 4369304"/>
              <a:gd name="connsiteY23" fmla="*/ 53755 h 4114026"/>
              <a:gd name="connsiteX24" fmla="*/ 3736541 w 4369304"/>
              <a:gd name="connsiteY24" fmla="*/ 25911 h 4114026"/>
              <a:gd name="connsiteX25" fmla="*/ 4089211 w 4369304"/>
              <a:gd name="connsiteY25" fmla="*/ 1160 h 4114026"/>
              <a:gd name="connsiteX26" fmla="*/ 4158817 w 4369304"/>
              <a:gd name="connsiteY26" fmla="*/ 10442 h 4114026"/>
              <a:gd name="connsiteX27" fmla="*/ 4231517 w 4369304"/>
              <a:gd name="connsiteY27" fmla="*/ 120273 h 4114026"/>
              <a:gd name="connsiteX28" fmla="*/ 4260906 w 4369304"/>
              <a:gd name="connsiteY28" fmla="*/ 287340 h 4114026"/>
              <a:gd name="connsiteX29" fmla="*/ 4327419 w 4369304"/>
              <a:gd name="connsiteY29" fmla="*/ 650865 h 4114026"/>
              <a:gd name="connsiteX30" fmla="*/ 4367636 w 4369304"/>
              <a:gd name="connsiteY30" fmla="*/ 1071627 h 4114026"/>
              <a:gd name="connsiteX31" fmla="*/ 4362995 w 4369304"/>
              <a:gd name="connsiteY31" fmla="*/ 1305212 h 4114026"/>
              <a:gd name="connsiteX32" fmla="*/ 4347527 w 4369304"/>
              <a:gd name="connsiteY32" fmla="*/ 1792490 h 4114026"/>
              <a:gd name="connsiteX33" fmla="*/ 4332059 w 4369304"/>
              <a:gd name="connsiteY33" fmla="*/ 2171485 h 4114026"/>
              <a:gd name="connsiteX34" fmla="*/ 4328966 w 4369304"/>
              <a:gd name="connsiteY34" fmla="*/ 2760861 h 4114026"/>
              <a:gd name="connsiteX35" fmla="*/ 4305764 w 4369304"/>
              <a:gd name="connsiteY35" fmla="*/ 3384268 h 4114026"/>
              <a:gd name="connsiteX36" fmla="*/ 4285655 w 4369304"/>
              <a:gd name="connsiteY36" fmla="*/ 3628681 h 4114026"/>
              <a:gd name="connsiteX37" fmla="*/ 4256266 w 4369304"/>
              <a:gd name="connsiteY37" fmla="*/ 3795748 h 4114026"/>
              <a:gd name="connsiteX38" fmla="*/ 4177379 w 4369304"/>
              <a:gd name="connsiteY38" fmla="*/ 3885470 h 4114026"/>
              <a:gd name="connsiteX39" fmla="*/ 3540097 w 4369304"/>
              <a:gd name="connsiteY39" fmla="*/ 3934971 h 4114026"/>
              <a:gd name="connsiteX40" fmla="*/ 3236924 w 4369304"/>
              <a:gd name="connsiteY40" fmla="*/ 3973644 h 4114026"/>
              <a:gd name="connsiteX41" fmla="*/ 3111633 w 4369304"/>
              <a:gd name="connsiteY41" fmla="*/ 3987566 h 4114026"/>
              <a:gd name="connsiteX42" fmla="*/ 2861051 w 4369304"/>
              <a:gd name="connsiteY42" fmla="*/ 4030880 h 4114026"/>
              <a:gd name="connsiteX43" fmla="*/ 2621297 w 4369304"/>
              <a:gd name="connsiteY43" fmla="*/ 4061818 h 4114026"/>
              <a:gd name="connsiteX44" fmla="*/ 2016498 w 4369304"/>
              <a:gd name="connsiteY44" fmla="*/ 4050990 h 4114026"/>
              <a:gd name="connsiteX45" fmla="*/ 2014951 w 4369304"/>
              <a:gd name="connsiteY45" fmla="*/ 4041708 h 4114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369304" h="4114026">
                <a:moveTo>
                  <a:pt x="2014951" y="4041708"/>
                </a:moveTo>
                <a:cubicBezTo>
                  <a:pt x="1820054" y="4041708"/>
                  <a:pt x="1626704" y="4035521"/>
                  <a:pt x="1431807" y="4043255"/>
                </a:cubicBezTo>
                <a:cubicBezTo>
                  <a:pt x="1295689" y="4049443"/>
                  <a:pt x="1161117" y="4075740"/>
                  <a:pt x="1024998" y="4092757"/>
                </a:cubicBezTo>
                <a:cubicBezTo>
                  <a:pt x="955392" y="4100491"/>
                  <a:pt x="887333" y="4111319"/>
                  <a:pt x="817727" y="4111319"/>
                </a:cubicBezTo>
                <a:cubicBezTo>
                  <a:pt x="678515" y="4114413"/>
                  <a:pt x="537756" y="4115960"/>
                  <a:pt x="398544" y="4109773"/>
                </a:cubicBezTo>
                <a:cubicBezTo>
                  <a:pt x="327391" y="4106679"/>
                  <a:pt x="256238" y="4088116"/>
                  <a:pt x="185085" y="4077287"/>
                </a:cubicBezTo>
                <a:cubicBezTo>
                  <a:pt x="152603" y="4071100"/>
                  <a:pt x="132494" y="4041708"/>
                  <a:pt x="117026" y="3995301"/>
                </a:cubicBezTo>
                <a:cubicBezTo>
                  <a:pt x="92277" y="3921049"/>
                  <a:pt x="76809" y="3845250"/>
                  <a:pt x="70622" y="3767904"/>
                </a:cubicBezTo>
                <a:cubicBezTo>
                  <a:pt x="56701" y="3625587"/>
                  <a:pt x="44326" y="3483271"/>
                  <a:pt x="30405" y="3340955"/>
                </a:cubicBezTo>
                <a:cubicBezTo>
                  <a:pt x="11844" y="3156872"/>
                  <a:pt x="2563" y="2969695"/>
                  <a:pt x="1016" y="2784065"/>
                </a:cubicBezTo>
                <a:cubicBezTo>
                  <a:pt x="-531" y="2641748"/>
                  <a:pt x="-531" y="2499432"/>
                  <a:pt x="2563" y="2357115"/>
                </a:cubicBezTo>
                <a:cubicBezTo>
                  <a:pt x="5656" y="2176126"/>
                  <a:pt x="13390" y="1996684"/>
                  <a:pt x="18031" y="1815694"/>
                </a:cubicBezTo>
                <a:cubicBezTo>
                  <a:pt x="21124" y="1682659"/>
                  <a:pt x="21124" y="1551171"/>
                  <a:pt x="21124" y="1418136"/>
                </a:cubicBezTo>
                <a:cubicBezTo>
                  <a:pt x="21124" y="1266539"/>
                  <a:pt x="36592" y="1119581"/>
                  <a:pt x="47420" y="969530"/>
                </a:cubicBezTo>
                <a:cubicBezTo>
                  <a:pt x="64435" y="740587"/>
                  <a:pt x="106199" y="524018"/>
                  <a:pt x="155696" y="308997"/>
                </a:cubicBezTo>
                <a:cubicBezTo>
                  <a:pt x="169617" y="247120"/>
                  <a:pt x="192819" y="209994"/>
                  <a:pt x="233036" y="194525"/>
                </a:cubicBezTo>
                <a:cubicBezTo>
                  <a:pt x="296455" y="168227"/>
                  <a:pt x="362967" y="149664"/>
                  <a:pt x="429480" y="140383"/>
                </a:cubicBezTo>
                <a:cubicBezTo>
                  <a:pt x="489805" y="131101"/>
                  <a:pt x="548584" y="118726"/>
                  <a:pt x="605815" y="101710"/>
                </a:cubicBezTo>
                <a:cubicBezTo>
                  <a:pt x="715638" y="67678"/>
                  <a:pt x="830101" y="55302"/>
                  <a:pt x="943018" y="61490"/>
                </a:cubicBezTo>
                <a:cubicBezTo>
                  <a:pt x="1137915" y="70771"/>
                  <a:pt x="1331265" y="80053"/>
                  <a:pt x="1526162" y="93975"/>
                </a:cubicBezTo>
                <a:cubicBezTo>
                  <a:pt x="1628251" y="101710"/>
                  <a:pt x="1730340" y="126460"/>
                  <a:pt x="1833975" y="128007"/>
                </a:cubicBezTo>
                <a:cubicBezTo>
                  <a:pt x="2096932" y="131101"/>
                  <a:pt x="2358341" y="126460"/>
                  <a:pt x="2621297" y="118726"/>
                </a:cubicBezTo>
                <a:cubicBezTo>
                  <a:pt x="2760509" y="115632"/>
                  <a:pt x="2901268" y="103257"/>
                  <a:pt x="3040480" y="90881"/>
                </a:cubicBezTo>
                <a:cubicBezTo>
                  <a:pt x="3130195" y="83147"/>
                  <a:pt x="3219909" y="69225"/>
                  <a:pt x="3309624" y="53755"/>
                </a:cubicBezTo>
                <a:cubicBezTo>
                  <a:pt x="3451929" y="29005"/>
                  <a:pt x="3594235" y="27458"/>
                  <a:pt x="3736541" y="25911"/>
                </a:cubicBezTo>
                <a:cubicBezTo>
                  <a:pt x="3854098" y="24364"/>
                  <a:pt x="3971654" y="25911"/>
                  <a:pt x="4089211" y="1160"/>
                </a:cubicBezTo>
                <a:cubicBezTo>
                  <a:pt x="4112413" y="-1934"/>
                  <a:pt x="4137162" y="1160"/>
                  <a:pt x="4158817" y="10442"/>
                </a:cubicBezTo>
                <a:cubicBezTo>
                  <a:pt x="4194394" y="24364"/>
                  <a:pt x="4220689" y="61490"/>
                  <a:pt x="4231517" y="120273"/>
                </a:cubicBezTo>
                <a:cubicBezTo>
                  <a:pt x="4242345" y="175962"/>
                  <a:pt x="4250079" y="231651"/>
                  <a:pt x="4260906" y="287340"/>
                </a:cubicBezTo>
                <a:cubicBezTo>
                  <a:pt x="4282562" y="407999"/>
                  <a:pt x="4310404" y="527112"/>
                  <a:pt x="4327419" y="650865"/>
                </a:cubicBezTo>
                <a:cubicBezTo>
                  <a:pt x="4345980" y="790088"/>
                  <a:pt x="4358355" y="930858"/>
                  <a:pt x="4367636" y="1071627"/>
                </a:cubicBezTo>
                <a:cubicBezTo>
                  <a:pt x="4372276" y="1148973"/>
                  <a:pt x="4366089" y="1227866"/>
                  <a:pt x="4362995" y="1305212"/>
                </a:cubicBezTo>
                <a:cubicBezTo>
                  <a:pt x="4358355" y="1467638"/>
                  <a:pt x="4353714" y="1630064"/>
                  <a:pt x="4347527" y="1792490"/>
                </a:cubicBezTo>
                <a:cubicBezTo>
                  <a:pt x="4342887" y="1919338"/>
                  <a:pt x="4333606" y="2044638"/>
                  <a:pt x="4332059" y="2171485"/>
                </a:cubicBezTo>
                <a:cubicBezTo>
                  <a:pt x="4328966" y="2367944"/>
                  <a:pt x="4325872" y="2564402"/>
                  <a:pt x="4328966" y="2760861"/>
                </a:cubicBezTo>
                <a:cubicBezTo>
                  <a:pt x="4333606" y="2969695"/>
                  <a:pt x="4325872" y="3176981"/>
                  <a:pt x="4305764" y="3384268"/>
                </a:cubicBezTo>
                <a:cubicBezTo>
                  <a:pt x="4298030" y="3464708"/>
                  <a:pt x="4294936" y="3548242"/>
                  <a:pt x="4285655" y="3628681"/>
                </a:cubicBezTo>
                <a:cubicBezTo>
                  <a:pt x="4277921" y="3684370"/>
                  <a:pt x="4268640" y="3740059"/>
                  <a:pt x="4256266" y="3795748"/>
                </a:cubicBezTo>
                <a:cubicBezTo>
                  <a:pt x="4243891" y="3854531"/>
                  <a:pt x="4217596" y="3880829"/>
                  <a:pt x="4177379" y="3885470"/>
                </a:cubicBezTo>
                <a:cubicBezTo>
                  <a:pt x="3965467" y="3908673"/>
                  <a:pt x="3752009" y="3924143"/>
                  <a:pt x="3540097" y="3934971"/>
                </a:cubicBezTo>
                <a:cubicBezTo>
                  <a:pt x="3439555" y="3939612"/>
                  <a:pt x="3337466" y="3961269"/>
                  <a:pt x="3236924" y="3973644"/>
                </a:cubicBezTo>
                <a:cubicBezTo>
                  <a:pt x="3195160" y="3978285"/>
                  <a:pt x="3153397" y="3979831"/>
                  <a:pt x="3111633" y="3987566"/>
                </a:cubicBezTo>
                <a:cubicBezTo>
                  <a:pt x="3028106" y="4001489"/>
                  <a:pt x="2944578" y="4018504"/>
                  <a:pt x="2861051" y="4030880"/>
                </a:cubicBezTo>
                <a:cubicBezTo>
                  <a:pt x="2780618" y="4043255"/>
                  <a:pt x="2700184" y="4060271"/>
                  <a:pt x="2621297" y="4061818"/>
                </a:cubicBezTo>
                <a:cubicBezTo>
                  <a:pt x="2420213" y="4061818"/>
                  <a:pt x="2217582" y="4054084"/>
                  <a:pt x="2016498" y="4050990"/>
                </a:cubicBezTo>
                <a:lnTo>
                  <a:pt x="2014951" y="4041708"/>
                </a:lnTo>
                <a:close/>
              </a:path>
            </a:pathLst>
          </a:custGeom>
          <a:solidFill>
            <a:srgbClr val="ADD0F0"/>
          </a:solidFill>
          <a:ln w="15449" cap="flat">
            <a:noFill/>
            <a:prstDash val="solid"/>
            <a:miter/>
          </a:ln>
        </p:spPr>
        <p:txBody>
          <a:bodyPr rtlCol="0" anchor="ctr"/>
          <a:lstStyle/>
          <a:p>
            <a:endParaRPr lang="en-US"/>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1470244"/>
            <a:ext cx="5022887" cy="5022630"/>
          </a:xfrm>
          <a:prstGeom prst="rect">
            <a:avLst/>
          </a:prstGeom>
        </p:spPr>
        <p:txBody>
          <a:bodyPr lIns="0" rIns="90000"/>
          <a:lstStyle>
            <a:lvl1pPr marL="0" indent="0">
              <a:buFontTx/>
              <a:buNone/>
              <a:defRPr sz="2400"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dirty="0"/>
              <a:t>Click to edit text</a:t>
            </a:r>
          </a:p>
          <a:p>
            <a:pPr lvl="1"/>
            <a:r>
              <a:rPr lang="en-GB" dirty="0"/>
              <a:t>Bullet level</a:t>
            </a:r>
          </a:p>
          <a:p>
            <a:pPr lvl="2"/>
            <a:r>
              <a:rPr lang="en-GB" dirty="0"/>
              <a:t>Second level</a:t>
            </a:r>
          </a:p>
        </p:txBody>
      </p:sp>
      <p:sp>
        <p:nvSpPr>
          <p:cNvPr id="6" name="Content Placeholder 2">
            <a:extLst>
              <a:ext uri="{FF2B5EF4-FFF2-40B4-BE49-F238E27FC236}">
                <a16:creationId xmlns:a16="http://schemas.microsoft.com/office/drawing/2014/main" id="{613C50CF-7625-3423-D7C1-AB8CCED37FEC}"/>
              </a:ext>
            </a:extLst>
          </p:cNvPr>
          <p:cNvSpPr>
            <a:spLocks noGrp="1"/>
          </p:cNvSpPr>
          <p:nvPr>
            <p:ph idx="10" hasCustomPrompt="1"/>
          </p:nvPr>
        </p:nvSpPr>
        <p:spPr>
          <a:xfrm>
            <a:off x="6096000" y="1470244"/>
            <a:ext cx="5022887" cy="502263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grpSp>
        <p:nvGrpSpPr>
          <p:cNvPr id="2" name="Group 2">
            <a:extLst>
              <a:ext uri="{FF2B5EF4-FFF2-40B4-BE49-F238E27FC236}">
                <a16:creationId xmlns:a16="http://schemas.microsoft.com/office/drawing/2014/main" id="{08E59193-A3A0-30E6-3A8C-CFFFB8F94C45}"/>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3" name="Freeform 3">
              <a:extLst>
                <a:ext uri="{FF2B5EF4-FFF2-40B4-BE49-F238E27FC236}">
                  <a16:creationId xmlns:a16="http://schemas.microsoft.com/office/drawing/2014/main" id="{E0D31D11-A3E5-685A-2EBE-0A650CDE66DB}"/>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5" name="TextBox 4">
            <a:extLst>
              <a:ext uri="{FF2B5EF4-FFF2-40B4-BE49-F238E27FC236}">
                <a16:creationId xmlns:a16="http://schemas.microsoft.com/office/drawing/2014/main" id="{AFC1B9C2-45DE-65B7-EF36-24FD589172B2}"/>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6388182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Content-Blob">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rIns="90000"/>
          <a:lstStyle>
            <a:lvl1pPr>
              <a:defRPr sz="3200" baseline="0"/>
            </a:lvl1pPr>
          </a:lstStyle>
          <a:p>
            <a:r>
              <a:rPr lang="en-GB"/>
              <a:t>Click to edit</a:t>
            </a:r>
            <a:endParaRPr lang="en-US"/>
          </a:p>
        </p:txBody>
      </p:sp>
      <p:sp>
        <p:nvSpPr>
          <p:cNvPr id="4" name="Picture 4">
            <a:extLst>
              <a:ext uri="{FF2B5EF4-FFF2-40B4-BE49-F238E27FC236}">
                <a16:creationId xmlns:a16="http://schemas.microsoft.com/office/drawing/2014/main" id="{7F9051B8-6A0F-FA37-0CF4-7373DF660A74}"/>
              </a:ext>
              <a:ext uri="{C183D7F6-B498-43B3-948B-1728B52AA6E4}">
                <adec:decorative xmlns:adec="http://schemas.microsoft.com/office/drawing/2017/decorative" val="1"/>
              </a:ext>
            </a:extLst>
          </p:cNvPr>
          <p:cNvSpPr/>
          <p:nvPr userDrawn="1"/>
        </p:nvSpPr>
        <p:spPr>
          <a:xfrm>
            <a:off x="230533" y="1009291"/>
            <a:ext cx="5447342" cy="5598543"/>
          </a:xfrm>
          <a:custGeom>
            <a:avLst/>
            <a:gdLst>
              <a:gd name="connsiteX0" fmla="*/ 4570229 w 4570515"/>
              <a:gd name="connsiteY0" fmla="*/ 763192 h 2758286"/>
              <a:gd name="connsiteX1" fmla="*/ 4540684 w 4570515"/>
              <a:gd name="connsiteY1" fmla="*/ 1372800 h 2758286"/>
              <a:gd name="connsiteX2" fmla="*/ 4504322 w 4570515"/>
              <a:gd name="connsiteY2" fmla="*/ 1868676 h 2758286"/>
              <a:gd name="connsiteX3" fmla="*/ 4404325 w 4570515"/>
              <a:gd name="connsiteY3" fmla="*/ 2603390 h 2758286"/>
              <a:gd name="connsiteX4" fmla="*/ 4240694 w 4570515"/>
              <a:gd name="connsiteY4" fmla="*/ 2755792 h 2758286"/>
              <a:gd name="connsiteX5" fmla="*/ 3974793 w 4570515"/>
              <a:gd name="connsiteY5" fmla="*/ 2751243 h 2758286"/>
              <a:gd name="connsiteX6" fmla="*/ 3604350 w 4570515"/>
              <a:gd name="connsiteY6" fmla="*/ 2746694 h 2758286"/>
              <a:gd name="connsiteX7" fmla="*/ 3249816 w 4570515"/>
              <a:gd name="connsiteY7" fmla="*/ 2739870 h 2758286"/>
              <a:gd name="connsiteX8" fmla="*/ 2395298 w 4570515"/>
              <a:gd name="connsiteY8" fmla="*/ 2689827 h 2758286"/>
              <a:gd name="connsiteX9" fmla="*/ 1981674 w 4570515"/>
              <a:gd name="connsiteY9" fmla="*/ 2664806 h 2758286"/>
              <a:gd name="connsiteX10" fmla="*/ 1345331 w 4570515"/>
              <a:gd name="connsiteY10" fmla="*/ 2646609 h 2758286"/>
              <a:gd name="connsiteX11" fmla="*/ 620354 w 4570515"/>
              <a:gd name="connsiteY11" fmla="*/ 2617038 h 2758286"/>
              <a:gd name="connsiteX12" fmla="*/ 365816 w 4570515"/>
              <a:gd name="connsiteY12" fmla="*/ 2592017 h 2758286"/>
              <a:gd name="connsiteX13" fmla="*/ 190822 w 4570515"/>
              <a:gd name="connsiteY13" fmla="*/ 2551073 h 2758286"/>
              <a:gd name="connsiteX14" fmla="*/ 149914 w 4570515"/>
              <a:gd name="connsiteY14" fmla="*/ 2498756 h 2758286"/>
              <a:gd name="connsiteX15" fmla="*/ 120370 w 4570515"/>
              <a:gd name="connsiteY15" fmla="*/ 2243994 h 2758286"/>
              <a:gd name="connsiteX16" fmla="*/ 97643 w 4570515"/>
              <a:gd name="connsiteY16" fmla="*/ 1841380 h 2758286"/>
              <a:gd name="connsiteX17" fmla="*/ 79462 w 4570515"/>
              <a:gd name="connsiteY17" fmla="*/ 1507005 h 2758286"/>
              <a:gd name="connsiteX18" fmla="*/ 49917 w 4570515"/>
              <a:gd name="connsiteY18" fmla="*/ 1236321 h 2758286"/>
              <a:gd name="connsiteX19" fmla="*/ 20373 w 4570515"/>
              <a:gd name="connsiteY19" fmla="*/ 867826 h 2758286"/>
              <a:gd name="connsiteX20" fmla="*/ 2191 w 4570515"/>
              <a:gd name="connsiteY20" fmla="*/ 547099 h 2758286"/>
              <a:gd name="connsiteX21" fmla="*/ 29463 w 4570515"/>
              <a:gd name="connsiteY21" fmla="*/ 228647 h 2758286"/>
              <a:gd name="connsiteX22" fmla="*/ 47645 w 4570515"/>
              <a:gd name="connsiteY22" fmla="*/ 171781 h 2758286"/>
              <a:gd name="connsiteX23" fmla="*/ 152187 w 4570515"/>
              <a:gd name="connsiteY23" fmla="*/ 101266 h 2758286"/>
              <a:gd name="connsiteX24" fmla="*/ 527175 w 4570515"/>
              <a:gd name="connsiteY24" fmla="*/ 119463 h 2758286"/>
              <a:gd name="connsiteX25" fmla="*/ 843074 w 4570515"/>
              <a:gd name="connsiteY25" fmla="*/ 133111 h 2758286"/>
              <a:gd name="connsiteX26" fmla="*/ 1808952 w 4570515"/>
              <a:gd name="connsiteY26" fmla="*/ 117189 h 2758286"/>
              <a:gd name="connsiteX27" fmla="*/ 2358935 w 4570515"/>
              <a:gd name="connsiteY27" fmla="*/ 103541 h 2758286"/>
              <a:gd name="connsiteX28" fmla="*/ 2920281 w 4570515"/>
              <a:gd name="connsiteY28" fmla="*/ 76245 h 2758286"/>
              <a:gd name="connsiteX29" fmla="*/ 3404357 w 4570515"/>
              <a:gd name="connsiteY29" fmla="*/ 46674 h 2758286"/>
              <a:gd name="connsiteX30" fmla="*/ 3761163 w 4570515"/>
              <a:gd name="connsiteY30" fmla="*/ 8005 h 2758286"/>
              <a:gd name="connsiteX31" fmla="*/ 4479323 w 4570515"/>
              <a:gd name="connsiteY31" fmla="*/ 103541 h 2758286"/>
              <a:gd name="connsiteX32" fmla="*/ 4549775 w 4570515"/>
              <a:gd name="connsiteY32" fmla="*/ 194527 h 2758286"/>
              <a:gd name="connsiteX33" fmla="*/ 4570229 w 4570515"/>
              <a:gd name="connsiteY33" fmla="*/ 763192 h 2758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570515" h="2758286">
                <a:moveTo>
                  <a:pt x="4570229" y="763192"/>
                </a:moveTo>
                <a:cubicBezTo>
                  <a:pt x="4572501" y="967911"/>
                  <a:pt x="4561138" y="1170356"/>
                  <a:pt x="4540684" y="1372800"/>
                </a:cubicBezTo>
                <a:cubicBezTo>
                  <a:pt x="4527048" y="1536576"/>
                  <a:pt x="4515685" y="1702626"/>
                  <a:pt x="4504322" y="1868676"/>
                </a:cubicBezTo>
                <a:cubicBezTo>
                  <a:pt x="4486140" y="2114339"/>
                  <a:pt x="4454323" y="2360002"/>
                  <a:pt x="4404325" y="2603390"/>
                </a:cubicBezTo>
                <a:cubicBezTo>
                  <a:pt x="4379326" y="2721673"/>
                  <a:pt x="4361144" y="2744419"/>
                  <a:pt x="4240694" y="2755792"/>
                </a:cubicBezTo>
                <a:cubicBezTo>
                  <a:pt x="4152060" y="2762616"/>
                  <a:pt x="4063427" y="2753518"/>
                  <a:pt x="3974793" y="2751243"/>
                </a:cubicBezTo>
                <a:cubicBezTo>
                  <a:pt x="3852070" y="2748969"/>
                  <a:pt x="3727074" y="2746694"/>
                  <a:pt x="3604350" y="2746694"/>
                </a:cubicBezTo>
                <a:cubicBezTo>
                  <a:pt x="3486172" y="2744419"/>
                  <a:pt x="3367994" y="2746694"/>
                  <a:pt x="3249816" y="2739870"/>
                </a:cubicBezTo>
                <a:cubicBezTo>
                  <a:pt x="2965734" y="2723947"/>
                  <a:pt x="2679380" y="2708025"/>
                  <a:pt x="2395298" y="2689827"/>
                </a:cubicBezTo>
                <a:cubicBezTo>
                  <a:pt x="2256666" y="2680729"/>
                  <a:pt x="2120306" y="2673905"/>
                  <a:pt x="1981674" y="2664806"/>
                </a:cubicBezTo>
                <a:cubicBezTo>
                  <a:pt x="1770317" y="2651158"/>
                  <a:pt x="1556688" y="2639785"/>
                  <a:pt x="1345331" y="2646609"/>
                </a:cubicBezTo>
                <a:cubicBezTo>
                  <a:pt x="1104429" y="2651158"/>
                  <a:pt x="861255" y="2642060"/>
                  <a:pt x="620354" y="2617038"/>
                </a:cubicBezTo>
                <a:cubicBezTo>
                  <a:pt x="536266" y="2607940"/>
                  <a:pt x="449905" y="2603390"/>
                  <a:pt x="365816" y="2592017"/>
                </a:cubicBezTo>
                <a:cubicBezTo>
                  <a:pt x="306727" y="2582918"/>
                  <a:pt x="249911" y="2566996"/>
                  <a:pt x="190822" y="2551073"/>
                </a:cubicBezTo>
                <a:cubicBezTo>
                  <a:pt x="168095" y="2544249"/>
                  <a:pt x="149914" y="2523777"/>
                  <a:pt x="149914" y="2498756"/>
                </a:cubicBezTo>
                <a:cubicBezTo>
                  <a:pt x="140823" y="2414594"/>
                  <a:pt x="127188" y="2330431"/>
                  <a:pt x="120370" y="2243994"/>
                </a:cubicBezTo>
                <a:cubicBezTo>
                  <a:pt x="111279" y="2109789"/>
                  <a:pt x="104461" y="1975585"/>
                  <a:pt x="97643" y="1841380"/>
                </a:cubicBezTo>
                <a:cubicBezTo>
                  <a:pt x="90825" y="1729922"/>
                  <a:pt x="88552" y="1618463"/>
                  <a:pt x="79462" y="1507005"/>
                </a:cubicBezTo>
                <a:cubicBezTo>
                  <a:pt x="72644" y="1416019"/>
                  <a:pt x="56735" y="1327307"/>
                  <a:pt x="49917" y="1236321"/>
                </a:cubicBezTo>
                <a:cubicBezTo>
                  <a:pt x="38554" y="1113489"/>
                  <a:pt x="29463" y="990658"/>
                  <a:pt x="20373" y="867826"/>
                </a:cubicBezTo>
                <a:cubicBezTo>
                  <a:pt x="13555" y="760917"/>
                  <a:pt x="6737" y="654008"/>
                  <a:pt x="2191" y="547099"/>
                </a:cubicBezTo>
                <a:cubicBezTo>
                  <a:pt x="-4626" y="440190"/>
                  <a:pt x="4464" y="333281"/>
                  <a:pt x="29463" y="228647"/>
                </a:cubicBezTo>
                <a:cubicBezTo>
                  <a:pt x="34009" y="208175"/>
                  <a:pt x="40827" y="189978"/>
                  <a:pt x="47645" y="171781"/>
                </a:cubicBezTo>
                <a:cubicBezTo>
                  <a:pt x="61281" y="126287"/>
                  <a:pt x="104461" y="96717"/>
                  <a:pt x="152187" y="101266"/>
                </a:cubicBezTo>
                <a:cubicBezTo>
                  <a:pt x="277183" y="108090"/>
                  <a:pt x="402179" y="114914"/>
                  <a:pt x="527175" y="119463"/>
                </a:cubicBezTo>
                <a:cubicBezTo>
                  <a:pt x="631717" y="124013"/>
                  <a:pt x="738532" y="130837"/>
                  <a:pt x="843074" y="133111"/>
                </a:cubicBezTo>
                <a:cubicBezTo>
                  <a:pt x="1165791" y="139935"/>
                  <a:pt x="1486235" y="130837"/>
                  <a:pt x="1808952" y="117189"/>
                </a:cubicBezTo>
                <a:cubicBezTo>
                  <a:pt x="1993037" y="110365"/>
                  <a:pt x="2177123" y="110365"/>
                  <a:pt x="2358935" y="103541"/>
                </a:cubicBezTo>
                <a:cubicBezTo>
                  <a:pt x="2545293" y="96717"/>
                  <a:pt x="2731650" y="87618"/>
                  <a:pt x="2920281" y="76245"/>
                </a:cubicBezTo>
                <a:cubicBezTo>
                  <a:pt x="3081640" y="67146"/>
                  <a:pt x="3242998" y="60322"/>
                  <a:pt x="3404357" y="46674"/>
                </a:cubicBezTo>
                <a:cubicBezTo>
                  <a:pt x="3522535" y="35301"/>
                  <a:pt x="3642985" y="19379"/>
                  <a:pt x="3761163" y="8005"/>
                </a:cubicBezTo>
                <a:cubicBezTo>
                  <a:pt x="4004337" y="-17016"/>
                  <a:pt x="4249784" y="17104"/>
                  <a:pt x="4479323" y="103541"/>
                </a:cubicBezTo>
                <a:cubicBezTo>
                  <a:pt x="4522503" y="119463"/>
                  <a:pt x="4547502" y="146759"/>
                  <a:pt x="4549775" y="194527"/>
                </a:cubicBezTo>
                <a:cubicBezTo>
                  <a:pt x="4554320" y="365127"/>
                  <a:pt x="4561138" y="531177"/>
                  <a:pt x="4570229" y="763192"/>
                </a:cubicBezTo>
                <a:close/>
              </a:path>
            </a:pathLst>
          </a:custGeom>
          <a:solidFill>
            <a:srgbClr val="F5C946">
              <a:alpha val="55000"/>
            </a:srgbClr>
          </a:solidFill>
          <a:ln w="22699" cap="flat">
            <a:noFill/>
            <a:prstDash val="solid"/>
            <a:miter/>
          </a:ln>
        </p:spPr>
        <p:txBody>
          <a:bodyPr rtlCol="0" anchor="ctr"/>
          <a:lstStyle/>
          <a:p>
            <a:endParaRPr lang="en-US"/>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1470244"/>
            <a:ext cx="5022887" cy="502263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6" name="Content Placeholder 2">
            <a:extLst>
              <a:ext uri="{FF2B5EF4-FFF2-40B4-BE49-F238E27FC236}">
                <a16:creationId xmlns:a16="http://schemas.microsoft.com/office/drawing/2014/main" id="{613C50CF-7625-3423-D7C1-AB8CCED37FEC}"/>
              </a:ext>
            </a:extLst>
          </p:cNvPr>
          <p:cNvSpPr>
            <a:spLocks noGrp="1"/>
          </p:cNvSpPr>
          <p:nvPr>
            <p:ph idx="10" hasCustomPrompt="1"/>
          </p:nvPr>
        </p:nvSpPr>
        <p:spPr>
          <a:xfrm>
            <a:off x="6096000" y="1470244"/>
            <a:ext cx="5022887" cy="502263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grpSp>
        <p:nvGrpSpPr>
          <p:cNvPr id="2" name="Group 2">
            <a:extLst>
              <a:ext uri="{FF2B5EF4-FFF2-40B4-BE49-F238E27FC236}">
                <a16:creationId xmlns:a16="http://schemas.microsoft.com/office/drawing/2014/main" id="{08E59193-A3A0-30E6-3A8C-CFFFB8F94C45}"/>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3" name="Freeform 3">
              <a:extLst>
                <a:ext uri="{FF2B5EF4-FFF2-40B4-BE49-F238E27FC236}">
                  <a16:creationId xmlns:a16="http://schemas.microsoft.com/office/drawing/2014/main" id="{E0D31D11-A3E5-685A-2EBE-0A650CDE66DB}"/>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5" name="TextBox 4">
            <a:extLst>
              <a:ext uri="{FF2B5EF4-FFF2-40B4-BE49-F238E27FC236}">
                <a16:creationId xmlns:a16="http://schemas.microsoft.com/office/drawing/2014/main" id="{AFC1B9C2-45DE-65B7-EF36-24FD589172B2}"/>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17047159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Content-Pebble-Left">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rIns="90000"/>
          <a:lstStyle>
            <a:lvl1pPr>
              <a:defRPr sz="3200" baseline="0"/>
            </a:lvl1pPr>
          </a:lstStyle>
          <a:p>
            <a:r>
              <a:rPr lang="en-GB"/>
              <a:t>Click to edit</a:t>
            </a:r>
            <a:endParaRPr lang="en-US"/>
          </a:p>
        </p:txBody>
      </p:sp>
      <p:sp>
        <p:nvSpPr>
          <p:cNvPr id="2" name="Picture Placeholder 47">
            <a:extLst>
              <a:ext uri="{FF2B5EF4-FFF2-40B4-BE49-F238E27FC236}">
                <a16:creationId xmlns:a16="http://schemas.microsoft.com/office/drawing/2014/main" id="{E6E49DD5-550C-9257-424C-6F84C1CE75D4}"/>
              </a:ext>
            </a:extLst>
          </p:cNvPr>
          <p:cNvSpPr>
            <a:spLocks noGrp="1"/>
          </p:cNvSpPr>
          <p:nvPr>
            <p:ph type="pic" sz="quarter" idx="14" hasCustomPrompt="1"/>
          </p:nvPr>
        </p:nvSpPr>
        <p:spPr>
          <a:xfrm>
            <a:off x="243816" y="1178981"/>
            <a:ext cx="4632984" cy="4093986"/>
          </a:xfrm>
          <a:custGeom>
            <a:avLst/>
            <a:gdLst>
              <a:gd name="connsiteX0" fmla="*/ 2020018 w 5047470"/>
              <a:gd name="connsiteY0" fmla="*/ 0 h 3531036"/>
              <a:gd name="connsiteX1" fmla="*/ 2024920 w 5047470"/>
              <a:gd name="connsiteY1" fmla="*/ 0 h 3531036"/>
              <a:gd name="connsiteX2" fmla="*/ 2275186 w 5047470"/>
              <a:gd name="connsiteY2" fmla="*/ 5334 h 3531036"/>
              <a:gd name="connsiteX3" fmla="*/ 4233310 w 5047470"/>
              <a:gd name="connsiteY3" fmla="*/ 509457 h 3531036"/>
              <a:gd name="connsiteX4" fmla="*/ 4741974 w 5047470"/>
              <a:gd name="connsiteY4" fmla="*/ 3216818 h 3531036"/>
              <a:gd name="connsiteX5" fmla="*/ 286933 w 5047470"/>
              <a:gd name="connsiteY5" fmla="*/ 3216818 h 3531036"/>
              <a:gd name="connsiteX6" fmla="*/ 827495 w 5047470"/>
              <a:gd name="connsiteY6" fmla="*/ 245214 h 3531036"/>
              <a:gd name="connsiteX7" fmla="*/ 1777462 w 5047470"/>
              <a:gd name="connsiteY7" fmla="*/ 6800 h 353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47470" h="3531036">
                <a:moveTo>
                  <a:pt x="2020018" y="0"/>
                </a:moveTo>
                <a:lnTo>
                  <a:pt x="2024920" y="0"/>
                </a:lnTo>
                <a:lnTo>
                  <a:pt x="2275186" y="5334"/>
                </a:lnTo>
                <a:cubicBezTo>
                  <a:pt x="3042689" y="39314"/>
                  <a:pt x="3866328" y="230869"/>
                  <a:pt x="4233310" y="509457"/>
                </a:cubicBezTo>
                <a:cubicBezTo>
                  <a:pt x="4885723" y="1004725"/>
                  <a:pt x="5399704" y="2765591"/>
                  <a:pt x="4741974" y="3216818"/>
                </a:cubicBezTo>
                <a:cubicBezTo>
                  <a:pt x="4084245" y="3668045"/>
                  <a:pt x="918081" y="3602215"/>
                  <a:pt x="286933" y="3216818"/>
                </a:cubicBezTo>
                <a:cubicBezTo>
                  <a:pt x="-344215" y="2831420"/>
                  <a:pt x="169766" y="696441"/>
                  <a:pt x="827495" y="245214"/>
                </a:cubicBezTo>
                <a:cubicBezTo>
                  <a:pt x="1033036" y="104205"/>
                  <a:pt x="1379001" y="28766"/>
                  <a:pt x="1777462" y="6800"/>
                </a:cubicBezTo>
                <a:close/>
              </a:path>
            </a:pathLst>
          </a:custGeom>
        </p:spPr>
        <p:txBody>
          <a:bodyPr wrap="square">
            <a:noAutofit/>
          </a:bodyPr>
          <a:lstStyle/>
          <a:p>
            <a:r>
              <a:rPr lang="en-US"/>
              <a:t> </a:t>
            </a:r>
          </a:p>
        </p:txBody>
      </p:sp>
      <p:sp>
        <p:nvSpPr>
          <p:cNvPr id="16" name="Picture Placeholder 15">
            <a:extLst>
              <a:ext uri="{FF2B5EF4-FFF2-40B4-BE49-F238E27FC236}">
                <a16:creationId xmlns:a16="http://schemas.microsoft.com/office/drawing/2014/main" id="{1F06F181-EF0F-68FA-60E5-D566B1226EF8}"/>
              </a:ext>
              <a:ext uri="{C183D7F6-B498-43B3-948B-1728B52AA6E4}">
                <adec:decorative xmlns:adec="http://schemas.microsoft.com/office/drawing/2017/decorative" val="1"/>
              </a:ext>
            </a:extLst>
          </p:cNvPr>
          <p:cNvSpPr>
            <a:spLocks noGrp="1"/>
          </p:cNvSpPr>
          <p:nvPr>
            <p:ph type="pic" sz="quarter" idx="24" hasCustomPrompt="1"/>
          </p:nvPr>
        </p:nvSpPr>
        <p:spPr>
          <a:xfrm>
            <a:off x="738651" y="5669571"/>
            <a:ext cx="3643313" cy="579437"/>
          </a:xfrm>
          <a:prstGeom prst="rect">
            <a:avLst/>
          </a:prstGeom>
          <a:blipFill>
            <a:blip r:embed="rId2"/>
            <a:stretch>
              <a:fillRect l="-412" r="-412"/>
            </a:stretch>
          </a:blipFill>
        </p:spPr>
        <p:txBody>
          <a:bodyPr/>
          <a:lstStyle/>
          <a:p>
            <a:r>
              <a:rPr lang="en-US"/>
              <a:t> </a:t>
            </a:r>
          </a:p>
        </p:txBody>
      </p:sp>
      <p:sp>
        <p:nvSpPr>
          <p:cNvPr id="8" name="Text Placeholder 41">
            <a:extLst>
              <a:ext uri="{FF2B5EF4-FFF2-40B4-BE49-F238E27FC236}">
                <a16:creationId xmlns:a16="http://schemas.microsoft.com/office/drawing/2014/main" id="{CD5E8960-9ED3-2081-B390-CBF38C392AC5}"/>
              </a:ext>
            </a:extLst>
          </p:cNvPr>
          <p:cNvSpPr>
            <a:spLocks noGrp="1"/>
          </p:cNvSpPr>
          <p:nvPr>
            <p:ph type="body" sz="quarter" idx="23"/>
          </p:nvPr>
        </p:nvSpPr>
        <p:spPr>
          <a:xfrm>
            <a:off x="1008217" y="5752121"/>
            <a:ext cx="2830459"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5213534" y="1065876"/>
            <a:ext cx="5905354" cy="5183131"/>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dirty="0"/>
              <a:t>Click to edit text</a:t>
            </a:r>
          </a:p>
          <a:p>
            <a:pPr lvl="1"/>
            <a:r>
              <a:rPr lang="en-GB" dirty="0"/>
              <a:t>Bullet level</a:t>
            </a:r>
          </a:p>
          <a:p>
            <a:pPr lvl="2"/>
            <a:r>
              <a:rPr lang="en-GB" dirty="0"/>
              <a:t>Second level</a:t>
            </a:r>
          </a:p>
        </p:txBody>
      </p:sp>
      <p:grpSp>
        <p:nvGrpSpPr>
          <p:cNvPr id="5" name="Group 2">
            <a:extLst>
              <a:ext uri="{FF2B5EF4-FFF2-40B4-BE49-F238E27FC236}">
                <a16:creationId xmlns:a16="http://schemas.microsoft.com/office/drawing/2014/main" id="{821DB049-EE30-C60F-4BE8-EC4BF44F3BAC}"/>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6" name="Freeform 3">
              <a:extLst>
                <a:ext uri="{FF2B5EF4-FFF2-40B4-BE49-F238E27FC236}">
                  <a16:creationId xmlns:a16="http://schemas.microsoft.com/office/drawing/2014/main" id="{74C30591-6FD3-9022-64B0-DA6538303BBF}"/>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7" name="TextBox 4">
            <a:extLst>
              <a:ext uri="{FF2B5EF4-FFF2-40B4-BE49-F238E27FC236}">
                <a16:creationId xmlns:a16="http://schemas.microsoft.com/office/drawing/2014/main" id="{D58DDF2A-AC69-11D0-7197-CFA5E5AE316D}"/>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378239352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Content-Pebble-Right">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 uri="{C183D7F6-B498-43B3-948B-1728B52AA6E4}">
                <adec:decorative xmlns:adec="http://schemas.microsoft.com/office/drawing/2017/decorative" val="0"/>
              </a:ext>
            </a:extLst>
          </p:cNvPr>
          <p:cNvSpPr>
            <a:spLocks noGrp="1"/>
          </p:cNvSpPr>
          <p:nvPr>
            <p:ph type="title"/>
          </p:nvPr>
        </p:nvSpPr>
        <p:spPr>
          <a:xfrm>
            <a:off x="357187" y="365126"/>
            <a:ext cx="10996613" cy="710288"/>
          </a:xfrm>
          <a:prstGeom prst="rect">
            <a:avLst/>
          </a:prstGeom>
        </p:spPr>
        <p:txBody>
          <a:bodyPr lIns="0" rIns="90000"/>
          <a:lstStyle>
            <a:lvl1pPr>
              <a:defRPr sz="3200" baseline="0"/>
            </a:lvl1pPr>
          </a:lstStyle>
          <a:p>
            <a:r>
              <a:rPr lang="en-GB" dirty="0"/>
              <a:t>Click to edit</a:t>
            </a:r>
            <a:endParaRPr lang="en-US" dirty="0"/>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57187" y="1080312"/>
            <a:ext cx="5905354" cy="4383786"/>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2" name="Picture Placeholder 47">
            <a:extLst>
              <a:ext uri="{FF2B5EF4-FFF2-40B4-BE49-F238E27FC236}">
                <a16:creationId xmlns:a16="http://schemas.microsoft.com/office/drawing/2014/main" id="{E6E49DD5-550C-9257-424C-6F84C1CE75D4}"/>
              </a:ext>
            </a:extLst>
          </p:cNvPr>
          <p:cNvSpPr>
            <a:spLocks noGrp="1"/>
          </p:cNvSpPr>
          <p:nvPr>
            <p:ph type="pic" sz="quarter" idx="14" hasCustomPrompt="1"/>
          </p:nvPr>
        </p:nvSpPr>
        <p:spPr>
          <a:xfrm>
            <a:off x="6583284" y="1075414"/>
            <a:ext cx="4632984" cy="4093986"/>
          </a:xfrm>
          <a:custGeom>
            <a:avLst/>
            <a:gdLst>
              <a:gd name="connsiteX0" fmla="*/ 2020018 w 5047470"/>
              <a:gd name="connsiteY0" fmla="*/ 0 h 3531036"/>
              <a:gd name="connsiteX1" fmla="*/ 2024920 w 5047470"/>
              <a:gd name="connsiteY1" fmla="*/ 0 h 3531036"/>
              <a:gd name="connsiteX2" fmla="*/ 2275186 w 5047470"/>
              <a:gd name="connsiteY2" fmla="*/ 5334 h 3531036"/>
              <a:gd name="connsiteX3" fmla="*/ 4233310 w 5047470"/>
              <a:gd name="connsiteY3" fmla="*/ 509457 h 3531036"/>
              <a:gd name="connsiteX4" fmla="*/ 4741974 w 5047470"/>
              <a:gd name="connsiteY4" fmla="*/ 3216818 h 3531036"/>
              <a:gd name="connsiteX5" fmla="*/ 286933 w 5047470"/>
              <a:gd name="connsiteY5" fmla="*/ 3216818 h 3531036"/>
              <a:gd name="connsiteX6" fmla="*/ 827495 w 5047470"/>
              <a:gd name="connsiteY6" fmla="*/ 245214 h 3531036"/>
              <a:gd name="connsiteX7" fmla="*/ 1777462 w 5047470"/>
              <a:gd name="connsiteY7" fmla="*/ 6800 h 353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47470" h="3531036">
                <a:moveTo>
                  <a:pt x="2020018" y="0"/>
                </a:moveTo>
                <a:lnTo>
                  <a:pt x="2024920" y="0"/>
                </a:lnTo>
                <a:lnTo>
                  <a:pt x="2275186" y="5334"/>
                </a:lnTo>
                <a:cubicBezTo>
                  <a:pt x="3042689" y="39314"/>
                  <a:pt x="3866328" y="230869"/>
                  <a:pt x="4233310" y="509457"/>
                </a:cubicBezTo>
                <a:cubicBezTo>
                  <a:pt x="4885723" y="1004725"/>
                  <a:pt x="5399704" y="2765591"/>
                  <a:pt x="4741974" y="3216818"/>
                </a:cubicBezTo>
                <a:cubicBezTo>
                  <a:pt x="4084245" y="3668045"/>
                  <a:pt x="918081" y="3602215"/>
                  <a:pt x="286933" y="3216818"/>
                </a:cubicBezTo>
                <a:cubicBezTo>
                  <a:pt x="-344215" y="2831420"/>
                  <a:pt x="169766" y="696441"/>
                  <a:pt x="827495" y="245214"/>
                </a:cubicBezTo>
                <a:cubicBezTo>
                  <a:pt x="1033036" y="104205"/>
                  <a:pt x="1379001" y="28766"/>
                  <a:pt x="1777462" y="6800"/>
                </a:cubicBezTo>
                <a:close/>
              </a:path>
            </a:pathLst>
          </a:custGeom>
        </p:spPr>
        <p:txBody>
          <a:bodyPr wrap="square">
            <a:noAutofit/>
          </a:bodyPr>
          <a:lstStyle/>
          <a:p>
            <a:r>
              <a:rPr lang="en-US"/>
              <a:t> </a:t>
            </a:r>
          </a:p>
        </p:txBody>
      </p:sp>
      <p:sp>
        <p:nvSpPr>
          <p:cNvPr id="16" name="Picture Placeholder 15">
            <a:extLst>
              <a:ext uri="{FF2B5EF4-FFF2-40B4-BE49-F238E27FC236}">
                <a16:creationId xmlns:a16="http://schemas.microsoft.com/office/drawing/2014/main" id="{1F06F181-EF0F-68FA-60E5-D566B1226EF8}"/>
              </a:ext>
              <a:ext uri="{C183D7F6-B498-43B3-948B-1728B52AA6E4}">
                <adec:decorative xmlns:adec="http://schemas.microsoft.com/office/drawing/2017/decorative" val="1"/>
              </a:ext>
            </a:extLst>
          </p:cNvPr>
          <p:cNvSpPr>
            <a:spLocks noGrp="1"/>
          </p:cNvSpPr>
          <p:nvPr>
            <p:ph type="pic" sz="quarter" idx="24" hasCustomPrompt="1"/>
          </p:nvPr>
        </p:nvSpPr>
        <p:spPr>
          <a:xfrm>
            <a:off x="7078120" y="5589969"/>
            <a:ext cx="3643313" cy="579437"/>
          </a:xfrm>
          <a:prstGeom prst="rect">
            <a:avLst/>
          </a:prstGeom>
          <a:blipFill>
            <a:blip r:embed="rId2"/>
            <a:stretch>
              <a:fillRect l="-412" r="-412"/>
            </a:stretch>
          </a:blipFill>
        </p:spPr>
        <p:txBody>
          <a:bodyPr/>
          <a:lstStyle/>
          <a:p>
            <a:r>
              <a:rPr lang="en-US"/>
              <a:t> </a:t>
            </a:r>
          </a:p>
        </p:txBody>
      </p:sp>
      <p:sp>
        <p:nvSpPr>
          <p:cNvPr id="8" name="Text Placeholder 41">
            <a:extLst>
              <a:ext uri="{FF2B5EF4-FFF2-40B4-BE49-F238E27FC236}">
                <a16:creationId xmlns:a16="http://schemas.microsoft.com/office/drawing/2014/main" id="{CD5E8960-9ED3-2081-B390-CBF38C392AC5}"/>
              </a:ext>
            </a:extLst>
          </p:cNvPr>
          <p:cNvSpPr>
            <a:spLocks noGrp="1"/>
          </p:cNvSpPr>
          <p:nvPr>
            <p:ph type="body" sz="quarter" idx="23"/>
          </p:nvPr>
        </p:nvSpPr>
        <p:spPr>
          <a:xfrm>
            <a:off x="7347686" y="5672519"/>
            <a:ext cx="2830459"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grpSp>
        <p:nvGrpSpPr>
          <p:cNvPr id="3" name="Group 2">
            <a:extLst>
              <a:ext uri="{FF2B5EF4-FFF2-40B4-BE49-F238E27FC236}">
                <a16:creationId xmlns:a16="http://schemas.microsoft.com/office/drawing/2014/main" id="{7FDE46AC-A9E1-7572-F6FB-B125C72FFDB7}"/>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4" name="Freeform 3">
              <a:extLst>
                <a:ext uri="{FF2B5EF4-FFF2-40B4-BE49-F238E27FC236}">
                  <a16:creationId xmlns:a16="http://schemas.microsoft.com/office/drawing/2014/main" id="{93CC7725-7842-6C90-329A-E7C115E56D54}"/>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5" name="TextBox 4">
            <a:extLst>
              <a:ext uri="{FF2B5EF4-FFF2-40B4-BE49-F238E27FC236}">
                <a16:creationId xmlns:a16="http://schemas.microsoft.com/office/drawing/2014/main" id="{E72FBDE7-90A9-23FC-478B-516940194C99}"/>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249194951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Content-2-Pebble-Right">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8" y="365126"/>
            <a:ext cx="6819952" cy="710288"/>
          </a:xfrm>
          <a:prstGeom prst="rect">
            <a:avLst/>
          </a:prstGeom>
        </p:spPr>
        <p:txBody>
          <a:bodyPr lIns="0" rIns="90000"/>
          <a:lstStyle>
            <a:lvl1pPr>
              <a:defRPr sz="3200" baseline="0"/>
            </a:lvl1pPr>
          </a:lstStyle>
          <a:p>
            <a:r>
              <a:rPr lang="en-GB" dirty="0"/>
              <a:t>Click to edit</a:t>
            </a:r>
            <a:endParaRPr lang="en-US" dirty="0"/>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57187" y="1080311"/>
            <a:ext cx="5905354" cy="5308613"/>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7" name="Picture Placeholder 43">
            <a:extLst>
              <a:ext uri="{FF2B5EF4-FFF2-40B4-BE49-F238E27FC236}">
                <a16:creationId xmlns:a16="http://schemas.microsoft.com/office/drawing/2014/main" id="{119E02C8-E0FD-C021-53C9-50A98870C034}"/>
              </a:ext>
            </a:extLst>
          </p:cNvPr>
          <p:cNvSpPr>
            <a:spLocks noGrp="1"/>
          </p:cNvSpPr>
          <p:nvPr>
            <p:ph type="pic" sz="quarter" idx="13" hasCustomPrompt="1"/>
          </p:nvPr>
        </p:nvSpPr>
        <p:spPr>
          <a:xfrm>
            <a:off x="7152453" y="127931"/>
            <a:ext cx="4204166" cy="3070506"/>
          </a:xfrm>
          <a:custGeom>
            <a:avLst/>
            <a:gdLst>
              <a:gd name="connsiteX0" fmla="*/ 1284154 w 4727624"/>
              <a:gd name="connsiteY0" fmla="*/ 0 h 3452813"/>
              <a:gd name="connsiteX1" fmla="*/ 1298461 w 4727624"/>
              <a:gd name="connsiteY1" fmla="*/ 0 h 3452813"/>
              <a:gd name="connsiteX2" fmla="*/ 1376680 w 4727624"/>
              <a:gd name="connsiteY2" fmla="*/ 1055 h 3452813"/>
              <a:gd name="connsiteX3" fmla="*/ 4719748 w 4727624"/>
              <a:gd name="connsiteY3" fmla="*/ 1626257 h 3452813"/>
              <a:gd name="connsiteX4" fmla="*/ 4727624 w 4727624"/>
              <a:gd name="connsiteY4" fmla="*/ 1715565 h 3452813"/>
              <a:gd name="connsiteX5" fmla="*/ 4727624 w 4727624"/>
              <a:gd name="connsiteY5" fmla="*/ 1715588 h 3452813"/>
              <a:gd name="connsiteX6" fmla="*/ 4710061 w 4727624"/>
              <a:gd name="connsiteY6" fmla="*/ 1892018 h 3452813"/>
              <a:gd name="connsiteX7" fmla="*/ 2399224 w 4727624"/>
              <a:gd name="connsiteY7" fmla="*/ 3448684 h 3452813"/>
              <a:gd name="connsiteX8" fmla="*/ 38925 w 4727624"/>
              <a:gd name="connsiteY8" fmla="*/ 2130247 h 3452813"/>
              <a:gd name="connsiteX9" fmla="*/ 1208378 w 4727624"/>
              <a:gd name="connsiteY9" fmla="*/ 3735 h 3452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27624" h="3452813">
                <a:moveTo>
                  <a:pt x="1284154" y="0"/>
                </a:moveTo>
                <a:lnTo>
                  <a:pt x="1298461" y="0"/>
                </a:lnTo>
                <a:lnTo>
                  <a:pt x="1376680" y="1055"/>
                </a:lnTo>
                <a:cubicBezTo>
                  <a:pt x="2289869" y="36882"/>
                  <a:pt x="4568831" y="767049"/>
                  <a:pt x="4719748" y="1626257"/>
                </a:cubicBezTo>
                <a:lnTo>
                  <a:pt x="4727624" y="1715565"/>
                </a:lnTo>
                <a:lnTo>
                  <a:pt x="4727624" y="1715588"/>
                </a:lnTo>
                <a:lnTo>
                  <a:pt x="4710061" y="1892018"/>
                </a:lnTo>
                <a:cubicBezTo>
                  <a:pt x="4537247" y="2758608"/>
                  <a:pt x="3131834" y="3383892"/>
                  <a:pt x="2399224" y="3448684"/>
                </a:cubicBezTo>
                <a:cubicBezTo>
                  <a:pt x="1617774" y="3517796"/>
                  <a:pt x="237399" y="2704405"/>
                  <a:pt x="38925" y="2130247"/>
                </a:cubicBezTo>
                <a:cubicBezTo>
                  <a:pt x="-159549" y="1556089"/>
                  <a:pt x="426928" y="72847"/>
                  <a:pt x="1208378" y="3735"/>
                </a:cubicBezTo>
                <a:close/>
              </a:path>
            </a:pathLst>
          </a:custGeom>
        </p:spPr>
        <p:txBody>
          <a:bodyPr wrap="square">
            <a:noAutofit/>
          </a:bodyPr>
          <a:lstStyle/>
          <a:p>
            <a:r>
              <a:rPr lang="en-US"/>
              <a:t> </a:t>
            </a:r>
          </a:p>
        </p:txBody>
      </p:sp>
      <p:sp>
        <p:nvSpPr>
          <p:cNvPr id="10" name="Washi">
            <a:extLst>
              <a:ext uri="{FF2B5EF4-FFF2-40B4-BE49-F238E27FC236}">
                <a16:creationId xmlns:a16="http://schemas.microsoft.com/office/drawing/2014/main" id="{39C52D04-F408-5642-E06A-3FDED0B51852}"/>
              </a:ext>
              <a:ext uri="{C183D7F6-B498-43B3-948B-1728B52AA6E4}">
                <adec:decorative xmlns:adec="http://schemas.microsoft.com/office/drawing/2017/decorative" val="1"/>
              </a:ext>
            </a:extLst>
          </p:cNvPr>
          <p:cNvSpPr>
            <a:spLocks noGrp="1"/>
          </p:cNvSpPr>
          <p:nvPr>
            <p:ph type="pic" sz="quarter" idx="24" hasCustomPrompt="1"/>
          </p:nvPr>
        </p:nvSpPr>
        <p:spPr>
          <a:xfrm>
            <a:off x="7177139" y="2630017"/>
            <a:ext cx="2223218" cy="579437"/>
          </a:xfrm>
          <a:prstGeom prst="rect">
            <a:avLst/>
          </a:prstGeom>
          <a:blipFill>
            <a:blip r:embed="rId2"/>
            <a:stretch>
              <a:fillRect l="-412" r="-412"/>
            </a:stretch>
          </a:blipFill>
        </p:spPr>
        <p:txBody>
          <a:bodyPr/>
          <a:lstStyle/>
          <a:p>
            <a:r>
              <a:rPr lang="en-US"/>
              <a:t> </a:t>
            </a:r>
          </a:p>
        </p:txBody>
      </p:sp>
      <p:sp>
        <p:nvSpPr>
          <p:cNvPr id="14" name="Text Placeholder 41">
            <a:extLst>
              <a:ext uri="{FF2B5EF4-FFF2-40B4-BE49-F238E27FC236}">
                <a16:creationId xmlns:a16="http://schemas.microsoft.com/office/drawing/2014/main" id="{6E098A6C-30D9-2247-8DF2-5E5C9D8A4AA0}"/>
              </a:ext>
            </a:extLst>
          </p:cNvPr>
          <p:cNvSpPr>
            <a:spLocks noGrp="1"/>
          </p:cNvSpPr>
          <p:nvPr>
            <p:ph type="body" sz="quarter" idx="23"/>
          </p:nvPr>
        </p:nvSpPr>
        <p:spPr>
          <a:xfrm>
            <a:off x="7232224" y="2701550"/>
            <a:ext cx="2021945" cy="414338"/>
          </a:xfrm>
          <a:prstGeom prst="rect">
            <a:avLst/>
          </a:prstGeom>
          <a:noFill/>
        </p:spPr>
        <p:txBody>
          <a:bodyPr anchor="ctr" anchorCtr="0"/>
          <a:lstStyle>
            <a:lvl1pPr algn="ctr">
              <a:defRPr sz="1400" b="1" i="0" baseline="0">
                <a:solidFill>
                  <a:schemeClr val="tx1"/>
                </a:solidFill>
              </a:defRPr>
            </a:lvl1pPr>
          </a:lstStyle>
          <a:p>
            <a:pPr lvl="0"/>
            <a:r>
              <a:rPr lang="en-US" dirty="0"/>
              <a:t>Click to edit</a:t>
            </a:r>
          </a:p>
        </p:txBody>
      </p:sp>
      <p:sp>
        <p:nvSpPr>
          <p:cNvPr id="9" name="Picture Placeholder 47">
            <a:extLst>
              <a:ext uri="{FF2B5EF4-FFF2-40B4-BE49-F238E27FC236}">
                <a16:creationId xmlns:a16="http://schemas.microsoft.com/office/drawing/2014/main" id="{FFE1C230-603A-EEEC-B599-2DE9E313C8A2}"/>
              </a:ext>
            </a:extLst>
          </p:cNvPr>
          <p:cNvSpPr>
            <a:spLocks noGrp="1"/>
          </p:cNvSpPr>
          <p:nvPr>
            <p:ph type="pic" sz="quarter" idx="14" hasCustomPrompt="1"/>
          </p:nvPr>
        </p:nvSpPr>
        <p:spPr>
          <a:xfrm>
            <a:off x="6352998" y="3355905"/>
            <a:ext cx="4823228" cy="3374164"/>
          </a:xfrm>
          <a:custGeom>
            <a:avLst/>
            <a:gdLst>
              <a:gd name="connsiteX0" fmla="*/ 2020018 w 5047470"/>
              <a:gd name="connsiteY0" fmla="*/ 0 h 3531036"/>
              <a:gd name="connsiteX1" fmla="*/ 2024920 w 5047470"/>
              <a:gd name="connsiteY1" fmla="*/ 0 h 3531036"/>
              <a:gd name="connsiteX2" fmla="*/ 2275186 w 5047470"/>
              <a:gd name="connsiteY2" fmla="*/ 5334 h 3531036"/>
              <a:gd name="connsiteX3" fmla="*/ 4233310 w 5047470"/>
              <a:gd name="connsiteY3" fmla="*/ 509457 h 3531036"/>
              <a:gd name="connsiteX4" fmla="*/ 4741974 w 5047470"/>
              <a:gd name="connsiteY4" fmla="*/ 3216818 h 3531036"/>
              <a:gd name="connsiteX5" fmla="*/ 286933 w 5047470"/>
              <a:gd name="connsiteY5" fmla="*/ 3216818 h 3531036"/>
              <a:gd name="connsiteX6" fmla="*/ 827495 w 5047470"/>
              <a:gd name="connsiteY6" fmla="*/ 245214 h 3531036"/>
              <a:gd name="connsiteX7" fmla="*/ 1777462 w 5047470"/>
              <a:gd name="connsiteY7" fmla="*/ 6800 h 353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47470" h="3531036">
                <a:moveTo>
                  <a:pt x="2020018" y="0"/>
                </a:moveTo>
                <a:lnTo>
                  <a:pt x="2024920" y="0"/>
                </a:lnTo>
                <a:lnTo>
                  <a:pt x="2275186" y="5334"/>
                </a:lnTo>
                <a:cubicBezTo>
                  <a:pt x="3042689" y="39314"/>
                  <a:pt x="3866328" y="230869"/>
                  <a:pt x="4233310" y="509457"/>
                </a:cubicBezTo>
                <a:cubicBezTo>
                  <a:pt x="4885723" y="1004725"/>
                  <a:pt x="5399704" y="2765591"/>
                  <a:pt x="4741974" y="3216818"/>
                </a:cubicBezTo>
                <a:cubicBezTo>
                  <a:pt x="4084245" y="3668045"/>
                  <a:pt x="918081" y="3602215"/>
                  <a:pt x="286933" y="3216818"/>
                </a:cubicBezTo>
                <a:cubicBezTo>
                  <a:pt x="-344215" y="2831420"/>
                  <a:pt x="169766" y="696441"/>
                  <a:pt x="827495" y="245214"/>
                </a:cubicBezTo>
                <a:cubicBezTo>
                  <a:pt x="1033036" y="104205"/>
                  <a:pt x="1379001" y="28766"/>
                  <a:pt x="1777462" y="6800"/>
                </a:cubicBezTo>
                <a:close/>
              </a:path>
            </a:pathLst>
          </a:custGeom>
        </p:spPr>
        <p:txBody>
          <a:bodyPr wrap="square">
            <a:noAutofit/>
          </a:bodyPr>
          <a:lstStyle/>
          <a:p>
            <a:r>
              <a:rPr lang="en-US"/>
              <a:t> </a:t>
            </a:r>
          </a:p>
        </p:txBody>
      </p:sp>
      <p:sp>
        <p:nvSpPr>
          <p:cNvPr id="15" name="Washi">
            <a:extLst>
              <a:ext uri="{FF2B5EF4-FFF2-40B4-BE49-F238E27FC236}">
                <a16:creationId xmlns:a16="http://schemas.microsoft.com/office/drawing/2014/main" id="{E3B1B4E7-928C-1AD7-05F2-BB41C3FEB1C2}"/>
              </a:ext>
              <a:ext uri="{C183D7F6-B498-43B3-948B-1728B52AA6E4}">
                <adec:decorative xmlns:adec="http://schemas.microsoft.com/office/drawing/2017/decorative" val="1"/>
              </a:ext>
            </a:extLst>
          </p:cNvPr>
          <p:cNvSpPr>
            <a:spLocks noGrp="1"/>
          </p:cNvSpPr>
          <p:nvPr>
            <p:ph type="pic" sz="quarter" idx="25" hasCustomPrompt="1"/>
          </p:nvPr>
        </p:nvSpPr>
        <p:spPr>
          <a:xfrm>
            <a:off x="9178952" y="6110222"/>
            <a:ext cx="2223218" cy="579437"/>
          </a:xfrm>
          <a:prstGeom prst="rect">
            <a:avLst/>
          </a:prstGeom>
          <a:blipFill>
            <a:blip r:embed="rId2"/>
            <a:stretch>
              <a:fillRect l="-412" r="-412"/>
            </a:stretch>
          </a:blipFill>
        </p:spPr>
        <p:txBody>
          <a:bodyPr/>
          <a:lstStyle/>
          <a:p>
            <a:r>
              <a:rPr lang="en-US"/>
              <a:t> </a:t>
            </a:r>
          </a:p>
        </p:txBody>
      </p:sp>
      <p:sp>
        <p:nvSpPr>
          <p:cNvPr id="17" name="Text Placeholder 41">
            <a:extLst>
              <a:ext uri="{FF2B5EF4-FFF2-40B4-BE49-F238E27FC236}">
                <a16:creationId xmlns:a16="http://schemas.microsoft.com/office/drawing/2014/main" id="{5B1AC22B-BC52-1F39-7611-60030CB14398}"/>
              </a:ext>
            </a:extLst>
          </p:cNvPr>
          <p:cNvSpPr>
            <a:spLocks noGrp="1"/>
          </p:cNvSpPr>
          <p:nvPr>
            <p:ph type="body" sz="quarter" idx="26"/>
          </p:nvPr>
        </p:nvSpPr>
        <p:spPr>
          <a:xfrm>
            <a:off x="9234037" y="6181755"/>
            <a:ext cx="2021945"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grpSp>
        <p:nvGrpSpPr>
          <p:cNvPr id="11" name="Group 2">
            <a:extLst>
              <a:ext uri="{FF2B5EF4-FFF2-40B4-BE49-F238E27FC236}">
                <a16:creationId xmlns:a16="http://schemas.microsoft.com/office/drawing/2014/main" id="{7EAA60FF-3B89-0C06-377E-4ED2EFB90E3B}"/>
              </a:ext>
            </a:extLst>
          </p:cNvPr>
          <p:cNvGrpSpPr/>
          <p:nvPr userDrawn="1"/>
        </p:nvGrpSpPr>
        <p:grpSpPr>
          <a:xfrm rot="-5400000">
            <a:off x="8435508" y="3101506"/>
            <a:ext cx="6857998" cy="654989"/>
            <a:chOff x="0" y="0"/>
            <a:chExt cx="1993384" cy="182252"/>
          </a:xfrm>
        </p:grpSpPr>
        <p:sp>
          <p:nvSpPr>
            <p:cNvPr id="12" name="Freeform 3">
              <a:extLst>
                <a:ext uri="{FF2B5EF4-FFF2-40B4-BE49-F238E27FC236}">
                  <a16:creationId xmlns:a16="http://schemas.microsoft.com/office/drawing/2014/main" id="{38E2BA92-43E0-BFA6-3C6C-58A00BDC6A5C}"/>
                </a:ext>
                <a:ext uri="{C183D7F6-B498-43B3-948B-1728B52AA6E4}">
                  <adec:decorative xmlns:adec="http://schemas.microsoft.com/office/drawing/2017/decorative" val="1"/>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1155489928"/>
      </p:ext>
    </p:extLst>
  </p:cSld>
  <p:clrMapOvr>
    <a:masterClrMapping/>
  </p:clrMapOvr>
  <p:extLst>
    <p:ext uri="{DCECCB84-F9BA-43D5-87BE-67443E8EF086}">
      <p15:sldGuideLst xmlns:p15="http://schemas.microsoft.com/office/powerpoint/2012/main">
        <p15:guide id="1" orient="horz" pos="2137"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53358D3-0AB5-6620-A638-0B4A1EB1ED92}"/>
              </a:ext>
            </a:extLst>
          </p:cNvPr>
          <p:cNvSpPr>
            <a:spLocks noGrp="1"/>
          </p:cNvSpPr>
          <p:nvPr>
            <p:ph type="title"/>
          </p:nvPr>
        </p:nvSpPr>
        <p:spPr>
          <a:xfrm>
            <a:off x="838200" y="-1027907"/>
            <a:ext cx="10515600" cy="1325563"/>
          </a:xfrm>
          <a:prstGeom prst="rect">
            <a:avLst/>
          </a:prstGeom>
        </p:spPr>
        <p:txBody>
          <a:bodyPr vert="horz" lIns="91440" tIns="45720" rIns="91440" bIns="45720" rtlCol="0" anchor="ctr">
            <a:normAutofit/>
          </a:bodyPr>
          <a:lstStyle/>
          <a:p>
            <a:r>
              <a:rPr lang="en-GB" dirty="0"/>
              <a:t>Click to edit Master title style</a:t>
            </a:r>
            <a:endParaRPr lang="en-US" dirty="0"/>
          </a:p>
        </p:txBody>
      </p:sp>
    </p:spTree>
    <p:extLst>
      <p:ext uri="{BB962C8B-B14F-4D97-AF65-F5344CB8AC3E}">
        <p14:creationId xmlns:p14="http://schemas.microsoft.com/office/powerpoint/2010/main" val="2215143578"/>
      </p:ext>
    </p:extLst>
  </p:cSld>
  <p:clrMap bg1="lt1" tx1="dk1" bg2="lt2" tx2="dk2" accent1="accent1" accent2="accent2" accent3="accent3" accent4="accent4" accent5="accent5" accent6="accent6" hlink="hlink" folHlink="folHlink"/>
  <p:sldLayoutIdLst>
    <p:sldLayoutId id="2147483689" r:id="rId1"/>
    <p:sldLayoutId id="2147483661" r:id="rId2"/>
    <p:sldLayoutId id="2147483691" r:id="rId3"/>
    <p:sldLayoutId id="2147483650" r:id="rId4"/>
    <p:sldLayoutId id="2147483683" r:id="rId5"/>
    <p:sldLayoutId id="2147483684" r:id="rId6"/>
    <p:sldLayoutId id="2147483673" r:id="rId7"/>
    <p:sldLayoutId id="2147483677" r:id="rId8"/>
    <p:sldLayoutId id="2147483679" r:id="rId9"/>
    <p:sldLayoutId id="2147483680" r:id="rId10"/>
    <p:sldLayoutId id="2147483666" r:id="rId11"/>
    <p:sldLayoutId id="2147483685" r:id="rId12"/>
    <p:sldLayoutId id="2147483667" r:id="rId13"/>
    <p:sldLayoutId id="2147483675" r:id="rId14"/>
    <p:sldLayoutId id="2147483671" r:id="rId15"/>
    <p:sldLayoutId id="2147483681" r:id="rId16"/>
    <p:sldLayoutId id="2147483672" r:id="rId17"/>
    <p:sldLayoutId id="2147483678" r:id="rId18"/>
    <p:sldLayoutId id="2147483664" r:id="rId19"/>
    <p:sldLayoutId id="2147483663" r:id="rId20"/>
    <p:sldLayoutId id="2147483660" r:id="rId21"/>
    <p:sldLayoutId id="2147483670" r:id="rId22"/>
    <p:sldLayoutId id="2147483682" r:id="rId23"/>
    <p:sldLayoutId id="2147483690" r:id="rId24"/>
  </p:sldLayoutIdLst>
  <p:txStyles>
    <p:titleStyle>
      <a:lvl1pPr algn="l" defTabSz="914400" rtl="0" eaLnBrk="1" latinLnBrk="0" hangingPunct="1">
        <a:lnSpc>
          <a:spcPct val="90000"/>
        </a:lnSpc>
        <a:spcBef>
          <a:spcPct val="0"/>
        </a:spcBef>
        <a:buNone/>
        <a:defRPr sz="2600" b="1" i="0" kern="1200" baseline="0">
          <a:solidFill>
            <a:srgbClr val="597F32"/>
          </a:solidFill>
          <a:latin typeface="Arial" panose="020B0604020202020204" pitchFamily="34" charset="0"/>
          <a:ea typeface="+mj-ea"/>
          <a:cs typeface="+mj-cs"/>
        </a:defRPr>
      </a:lvl1pPr>
    </p:titleStyle>
    <p:body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xml"/><Relationship Id="rId1" Type="http://schemas.openxmlformats.org/officeDocument/2006/relationships/slideLayout" Target="../slideLayouts/slideLayout16.xml"/><Relationship Id="rId5" Type="http://schemas.openxmlformats.org/officeDocument/2006/relationships/image" Target="../media/image31.jpg"/><Relationship Id="rId4" Type="http://schemas.openxmlformats.org/officeDocument/2006/relationships/image" Target="../media/image39.svg"/></Relationships>
</file>

<file path=ppt/slides/_rels/slide11.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8.xml"/><Relationship Id="rId1" Type="http://schemas.openxmlformats.org/officeDocument/2006/relationships/slideLayout" Target="../slideLayouts/slideLayout10.xml"/><Relationship Id="rId4" Type="http://schemas.openxmlformats.org/officeDocument/2006/relationships/image" Target="../media/image42.jpg"/></Relationships>
</file>

<file path=ppt/slides/_rels/slide13.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8.jpg"/><Relationship Id="rId2" Type="http://schemas.openxmlformats.org/officeDocument/2006/relationships/notesSlide" Target="../notesSlides/notesSlide10.xml"/><Relationship Id="rId1" Type="http://schemas.openxmlformats.org/officeDocument/2006/relationships/slideLayout" Target="../slideLayouts/slideLayout16.xml"/><Relationship Id="rId6" Type="http://schemas.openxmlformats.org/officeDocument/2006/relationships/image" Target="../media/image47.svg"/><Relationship Id="rId5" Type="http://schemas.openxmlformats.org/officeDocument/2006/relationships/image" Target="../media/image46.png"/><Relationship Id="rId4" Type="http://schemas.openxmlformats.org/officeDocument/2006/relationships/image" Target="../media/image45.svg"/></Relationships>
</file>

<file path=ppt/slides/_rels/slide15.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9.jpg"/><Relationship Id="rId2" Type="http://schemas.openxmlformats.org/officeDocument/2006/relationships/notesSlide" Target="../notesSlides/notesSlide11.xml"/><Relationship Id="rId1" Type="http://schemas.openxmlformats.org/officeDocument/2006/relationships/slideLayout" Target="../slideLayouts/slideLayout16.xml"/><Relationship Id="rId6" Type="http://schemas.openxmlformats.org/officeDocument/2006/relationships/image" Target="../media/image47.svg"/><Relationship Id="rId5" Type="http://schemas.openxmlformats.org/officeDocument/2006/relationships/image" Target="../media/image46.png"/><Relationship Id="rId4" Type="http://schemas.openxmlformats.org/officeDocument/2006/relationships/image" Target="../media/image45.svg"/></Relationships>
</file>

<file path=ppt/slides/_rels/slide16.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22.xml"/></Relationships>
</file>

<file path=ppt/slides/_rels/slide17.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50.jp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16.xml"/><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3" Type="http://schemas.openxmlformats.org/officeDocument/2006/relationships/hyperlink" Target="https://www.bbc.co.uk/iplayer/episode/p0b4gqx0/inside-cinema-shorts-80-cary-grant" TargetMode="External"/><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image" Target="../media/image58.jpg"/><Relationship Id="rId5" Type="http://schemas.openxmlformats.org/officeDocument/2006/relationships/image" Target="../media/image57.svg"/><Relationship Id="rId4" Type="http://schemas.openxmlformats.org/officeDocument/2006/relationships/image" Target="../media/image56.png"/></Relationships>
</file>

<file path=ppt/slides/_rels/slide2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8.xml"/><Relationship Id="rId1" Type="http://schemas.openxmlformats.org/officeDocument/2006/relationships/slideLayout" Target="../slideLayouts/slideLayout10.xml"/><Relationship Id="rId5" Type="http://schemas.openxmlformats.org/officeDocument/2006/relationships/image" Target="../media/image62.jpg"/><Relationship Id="rId4" Type="http://schemas.openxmlformats.org/officeDocument/2006/relationships/image" Target="../media/image61.jpg"/></Relationships>
</file>

<file path=ppt/slides/_rels/slide28.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31.jpg"/><Relationship Id="rId7" Type="http://schemas.openxmlformats.org/officeDocument/2006/relationships/image" Target="../media/image12.svg"/><Relationship Id="rId2" Type="http://schemas.openxmlformats.org/officeDocument/2006/relationships/notesSlide" Target="../notesSlides/notesSlide19.xml"/><Relationship Id="rId1" Type="http://schemas.openxmlformats.org/officeDocument/2006/relationships/slideLayout" Target="../slideLayouts/slideLayout16.xml"/><Relationship Id="rId6" Type="http://schemas.openxmlformats.org/officeDocument/2006/relationships/image" Target="../media/image11.png"/><Relationship Id="rId5" Type="http://schemas.openxmlformats.org/officeDocument/2006/relationships/image" Target="../media/image39.svg"/><Relationship Id="rId4" Type="http://schemas.openxmlformats.org/officeDocument/2006/relationships/image" Target="../media/image38.png"/></Relationships>
</file>

<file path=ppt/slides/_rels/slide29.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20.xml"/><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1.xml"/><Relationship Id="rId1" Type="http://schemas.openxmlformats.org/officeDocument/2006/relationships/slideLayout" Target="../slideLayouts/slideLayout11.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svg"/></Relationships>
</file>

<file path=ppt/slides/_rels/slide3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2.xml"/><Relationship Id="rId1" Type="http://schemas.openxmlformats.org/officeDocument/2006/relationships/slideLayout" Target="../slideLayouts/slideLayout11.xml"/><Relationship Id="rId6" Type="http://schemas.openxmlformats.org/officeDocument/2006/relationships/image" Target="../media/image68.png"/><Relationship Id="rId5" Type="http://schemas.openxmlformats.org/officeDocument/2006/relationships/image" Target="../media/image65.svg"/><Relationship Id="rId4" Type="http://schemas.openxmlformats.org/officeDocument/2006/relationships/image" Target="../media/image11.png"/></Relationships>
</file>

<file path=ppt/slides/_rels/slide32.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2.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svg"/><Relationship Id="rId3" Type="http://schemas.openxmlformats.org/officeDocument/2006/relationships/image" Target="../media/image16.svg"/><Relationship Id="rId7" Type="http://schemas.openxmlformats.org/officeDocument/2006/relationships/image" Target="../media/image20.svg"/><Relationship Id="rId12" Type="http://schemas.openxmlformats.org/officeDocument/2006/relationships/image" Target="../media/image25.png"/><Relationship Id="rId17" Type="http://schemas.openxmlformats.org/officeDocument/2006/relationships/image" Target="../media/image30.svg"/><Relationship Id="rId2" Type="http://schemas.openxmlformats.org/officeDocument/2006/relationships/image" Target="../media/image15.png"/><Relationship Id="rId16"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24.svg"/><Relationship Id="rId5" Type="http://schemas.openxmlformats.org/officeDocument/2006/relationships/image" Target="../media/image18.svg"/><Relationship Id="rId15" Type="http://schemas.openxmlformats.org/officeDocument/2006/relationships/image" Target="../media/image28.sv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svg"/><Relationship Id="rId14" Type="http://schemas.openxmlformats.org/officeDocument/2006/relationships/image" Target="../media/image27.png"/></Relationships>
</file>

<file path=ppt/slides/_rels/slide6.xml.rels><?xml version="1.0" encoding="UTF-8" standalone="yes"?>
<Relationships xmlns="http://schemas.openxmlformats.org/package/2006/relationships"><Relationship Id="rId3" Type="http://schemas.openxmlformats.org/officeDocument/2006/relationships/hyperlink" Target="https://www.google.com/maps" TargetMode="External"/><Relationship Id="rId7" Type="http://schemas.openxmlformats.org/officeDocument/2006/relationships/image" Target="../media/image32.png"/><Relationship Id="rId2" Type="http://schemas.openxmlformats.org/officeDocument/2006/relationships/notesSlide" Target="../notesSlides/notesSlide3.xml"/><Relationship Id="rId1" Type="http://schemas.openxmlformats.org/officeDocument/2006/relationships/slideLayout" Target="../slideLayouts/slideLayout16.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31.jpg"/></Relationships>
</file>

<file path=ppt/slides/_rels/slide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xml"/><Relationship Id="rId1" Type="http://schemas.openxmlformats.org/officeDocument/2006/relationships/slideLayout" Target="../slideLayouts/slideLayout23.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xml"/><Relationship Id="rId1" Type="http://schemas.openxmlformats.org/officeDocument/2006/relationships/slideLayout" Target="../slideLayouts/slideLayout2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819D2C-471E-C7DB-A4A4-F0937C516B4F}"/>
              </a:ext>
            </a:extLst>
          </p:cNvPr>
          <p:cNvSpPr>
            <a:spLocks noGrp="1"/>
          </p:cNvSpPr>
          <p:nvPr>
            <p:ph type="title"/>
          </p:nvPr>
        </p:nvSpPr>
        <p:spPr/>
        <p:txBody>
          <a:bodyPr>
            <a:normAutofit/>
          </a:bodyPr>
          <a:lstStyle/>
          <a:p>
            <a:r>
              <a:rPr lang="en-GB" dirty="0">
                <a:cs typeface="Arial" panose="020B0604020202020204" pitchFamily="34" charset="0"/>
              </a:rPr>
              <a:t>How can we celebrate significant, local people and places: Cary Grant</a:t>
            </a:r>
            <a:endParaRPr lang="en-GB" dirty="0"/>
          </a:p>
        </p:txBody>
      </p:sp>
      <p:sp>
        <p:nvSpPr>
          <p:cNvPr id="3" name="Subtitle 2">
            <a:extLst>
              <a:ext uri="{FF2B5EF4-FFF2-40B4-BE49-F238E27FC236}">
                <a16:creationId xmlns:a16="http://schemas.microsoft.com/office/drawing/2014/main" id="{CC8B34E8-5CB8-E62B-9220-43AD2693EAB6}"/>
              </a:ext>
            </a:extLst>
          </p:cNvPr>
          <p:cNvSpPr>
            <a:spLocks noGrp="1"/>
          </p:cNvSpPr>
          <p:nvPr>
            <p:ph type="subTitle" idx="1"/>
          </p:nvPr>
        </p:nvSpPr>
        <p:spPr/>
        <p:txBody>
          <a:bodyPr/>
          <a:lstStyle/>
          <a:p>
            <a:r>
              <a:rPr lang="en-GB" dirty="0">
                <a:latin typeface="Arial" panose="020B0604020202020204" pitchFamily="34" charset="0"/>
                <a:cs typeface="Arial" panose="020B0604020202020204" pitchFamily="34" charset="0"/>
              </a:rPr>
              <a:t>How can we celebrate significant, local people and places: Cary Grant, 50 Berkeley Road, Bishopston, Bristol.</a:t>
            </a:r>
          </a:p>
        </p:txBody>
      </p:sp>
      <p:pic>
        <p:nvPicPr>
          <p:cNvPr id="7" name="Picture Placeholder 6" descr="A man in a suit (Cary Grant) holding his hand to his ear">
            <a:extLst>
              <a:ext uri="{FF2B5EF4-FFF2-40B4-BE49-F238E27FC236}">
                <a16:creationId xmlns:a16="http://schemas.microsoft.com/office/drawing/2014/main" id="{0688815C-BE8A-2BD9-51BA-C61231CB2794}"/>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17214" b="17214"/>
          <a:stretch>
            <a:fillRect/>
          </a:stretch>
        </p:blipFill>
        <p:spPr>
          <a:xfrm>
            <a:off x="4122819" y="0"/>
            <a:ext cx="8069181" cy="6858000"/>
          </a:xfrm>
        </p:spPr>
      </p:pic>
    </p:spTree>
    <p:extLst>
      <p:ext uri="{BB962C8B-B14F-4D97-AF65-F5344CB8AC3E}">
        <p14:creationId xmlns:p14="http://schemas.microsoft.com/office/powerpoint/2010/main" val="31237749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E8462FF1-BCC8-CEAC-AC14-22E851F1E6EC}"/>
              </a:ext>
            </a:extLst>
          </p:cNvPr>
          <p:cNvSpPr>
            <a:spLocks noGrp="1"/>
          </p:cNvSpPr>
          <p:nvPr>
            <p:ph type="title"/>
          </p:nvPr>
        </p:nvSpPr>
        <p:spPr/>
        <p:txBody>
          <a:bodyPr>
            <a:normAutofit/>
          </a:bodyPr>
          <a:lstStyle/>
          <a:p>
            <a:r>
              <a:rPr lang="en-GB" sz="3200" dirty="0"/>
              <a:t>50 Berkeley Road, Bristol </a:t>
            </a:r>
            <a:r>
              <a:rPr lang="en-GB" sz="3200" dirty="0">
                <a:solidFill>
                  <a:schemeClr val="bg1"/>
                </a:solidFill>
              </a:rPr>
              <a:t>2</a:t>
            </a:r>
            <a:endParaRPr lang="en-GB" dirty="0">
              <a:solidFill>
                <a:schemeClr val="bg1"/>
              </a:solidFill>
            </a:endParaRPr>
          </a:p>
        </p:txBody>
      </p:sp>
      <p:sp>
        <p:nvSpPr>
          <p:cNvPr id="4" name="Content Placeholder 3">
            <a:extLst>
              <a:ext uri="{FF2B5EF4-FFF2-40B4-BE49-F238E27FC236}">
                <a16:creationId xmlns:a16="http://schemas.microsoft.com/office/drawing/2014/main" id="{40B8D37B-148E-E5ED-94BE-A72899EE1D5F}"/>
              </a:ext>
            </a:extLst>
          </p:cNvPr>
          <p:cNvSpPr>
            <a:spLocks noGrp="1"/>
          </p:cNvSpPr>
          <p:nvPr>
            <p:ph idx="1"/>
          </p:nvPr>
        </p:nvSpPr>
        <p:spPr>
          <a:xfrm>
            <a:off x="381886" y="1411704"/>
            <a:ext cx="5324852" cy="3115029"/>
          </a:xfrm>
        </p:spPr>
        <p:txBody>
          <a:bodyPr>
            <a:noAutofit/>
          </a:bodyPr>
          <a:lstStyle/>
          <a:p>
            <a:r>
              <a:rPr lang="en-GB" sz="2400" dirty="0"/>
              <a:t>50 Berkeley Road looks like an ordinary terraced house, on an ordinary street in Bristol.</a:t>
            </a:r>
          </a:p>
          <a:p>
            <a:endParaRPr lang="en-GB" sz="2400" dirty="0"/>
          </a:p>
          <a:p>
            <a:endParaRPr lang="en-GB" sz="2400" dirty="0"/>
          </a:p>
          <a:p>
            <a:r>
              <a:rPr lang="en-GB" sz="2400" dirty="0"/>
              <a:t>But it is actually very special….</a:t>
            </a:r>
          </a:p>
          <a:p>
            <a:endParaRPr lang="en-GB" dirty="0"/>
          </a:p>
        </p:txBody>
      </p:sp>
      <p:grpSp>
        <p:nvGrpSpPr>
          <p:cNvPr id="9" name="Group 8" descr="Terraced House - One of a row of three or more houses joined together.&#10;">
            <a:extLst>
              <a:ext uri="{FF2B5EF4-FFF2-40B4-BE49-F238E27FC236}">
                <a16:creationId xmlns:a16="http://schemas.microsoft.com/office/drawing/2014/main" id="{DE030F60-D329-2077-C8AE-8E3B626FFA5E}"/>
              </a:ext>
            </a:extLst>
          </p:cNvPr>
          <p:cNvGrpSpPr/>
          <p:nvPr/>
        </p:nvGrpSpPr>
        <p:grpSpPr>
          <a:xfrm>
            <a:off x="232926" y="5030523"/>
            <a:ext cx="5622771" cy="1073593"/>
            <a:chOff x="232926" y="5030523"/>
            <a:chExt cx="5622771" cy="1073593"/>
          </a:xfrm>
        </p:grpSpPr>
        <p:pic>
          <p:nvPicPr>
            <p:cNvPr id="2" name="Picture 11">
              <a:extLst>
                <a:ext uri="{FF2B5EF4-FFF2-40B4-BE49-F238E27FC236}">
                  <a16:creationId xmlns:a16="http://schemas.microsoft.com/office/drawing/2014/main" id="{35E8E863-9358-3B18-5A3B-93E019BCDA7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32926" y="5030523"/>
              <a:ext cx="5622771" cy="1073593"/>
            </a:xfrm>
            <a:prstGeom prst="rect">
              <a:avLst/>
            </a:prstGeom>
          </p:spPr>
        </p:pic>
        <p:sp>
          <p:nvSpPr>
            <p:cNvPr id="7" name="TextBox 6">
              <a:extLst>
                <a:ext uri="{FF2B5EF4-FFF2-40B4-BE49-F238E27FC236}">
                  <a16:creationId xmlns:a16="http://schemas.microsoft.com/office/drawing/2014/main" id="{6CF55EBA-C971-6A54-C115-72211060DB5C}"/>
                </a:ext>
              </a:extLst>
            </p:cNvPr>
            <p:cNvSpPr txBox="1"/>
            <p:nvPr/>
          </p:nvSpPr>
          <p:spPr>
            <a:xfrm>
              <a:off x="499263" y="5151820"/>
              <a:ext cx="5296751" cy="830997"/>
            </a:xfrm>
            <a:prstGeom prst="rect">
              <a:avLst/>
            </a:prstGeom>
            <a:noFill/>
          </p:spPr>
          <p:txBody>
            <a:bodyPr wrap="square">
              <a:spAutoFit/>
            </a:bodyPr>
            <a:lstStyle/>
            <a:p>
              <a:r>
                <a:rPr lang="en-GB" sz="2400" b="1" i="0" dirty="0">
                  <a:effectLst/>
                </a:rPr>
                <a:t>Terraced House</a:t>
              </a:r>
              <a:r>
                <a:rPr lang="en-GB" sz="2400" b="0" i="0" dirty="0">
                  <a:effectLst/>
                </a:rPr>
                <a:t> - One of a row of three or more houses joined together.</a:t>
              </a:r>
              <a:endParaRPr lang="en-GB" sz="2400" dirty="0"/>
            </a:p>
          </p:txBody>
        </p:sp>
      </p:grpSp>
      <p:pic>
        <p:nvPicPr>
          <p:cNvPr id="19" name="Picture Placeholder 18" descr="A terraced house with a red door with a Blue Plaque above it">
            <a:extLst>
              <a:ext uri="{FF2B5EF4-FFF2-40B4-BE49-F238E27FC236}">
                <a16:creationId xmlns:a16="http://schemas.microsoft.com/office/drawing/2014/main" id="{D2C34540-1A7D-FC20-949A-0A113CCB6C97}"/>
              </a:ext>
            </a:extLst>
          </p:cNvPr>
          <p:cNvPicPr>
            <a:picLocks noGrp="1" noChangeAspect="1"/>
          </p:cNvPicPr>
          <p:nvPr>
            <p:ph type="pic" sz="quarter" idx="10"/>
          </p:nvPr>
        </p:nvPicPr>
        <p:blipFill>
          <a:blip r:embed="rId5">
            <a:extLst>
              <a:ext uri="{28A0092B-C50C-407E-A947-70E740481C1C}">
                <a14:useLocalDpi xmlns:a14="http://schemas.microsoft.com/office/drawing/2010/main" val="0"/>
              </a:ext>
            </a:extLst>
          </a:blip>
          <a:srcRect t="12422" b="12422"/>
          <a:stretch>
            <a:fillRect/>
          </a:stretch>
        </p:blipFill>
        <p:spPr/>
      </p:pic>
    </p:spTree>
    <p:extLst>
      <p:ext uri="{BB962C8B-B14F-4D97-AF65-F5344CB8AC3E}">
        <p14:creationId xmlns:p14="http://schemas.microsoft.com/office/powerpoint/2010/main" val="6397729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8B4B79F-088B-B10D-48AE-CF5E21F60152}"/>
              </a:ext>
            </a:extLst>
          </p:cNvPr>
          <p:cNvSpPr>
            <a:spLocks noGrp="1"/>
          </p:cNvSpPr>
          <p:nvPr>
            <p:ph type="title"/>
          </p:nvPr>
        </p:nvSpPr>
        <p:spPr/>
        <p:txBody>
          <a:bodyPr/>
          <a:lstStyle/>
          <a:p>
            <a:r>
              <a:rPr lang="en-GB" dirty="0"/>
              <a:t>Meet Cary grant</a:t>
            </a:r>
            <a:r>
              <a:rPr lang="en-GB" dirty="0">
                <a:solidFill>
                  <a:schemeClr val="bg1"/>
                </a:solidFill>
              </a:rPr>
              <a:t>1</a:t>
            </a:r>
          </a:p>
        </p:txBody>
      </p:sp>
      <p:sp>
        <p:nvSpPr>
          <p:cNvPr id="3" name="Content Placeholder 2">
            <a:extLst>
              <a:ext uri="{FF2B5EF4-FFF2-40B4-BE49-F238E27FC236}">
                <a16:creationId xmlns:a16="http://schemas.microsoft.com/office/drawing/2014/main" id="{9C085EF7-0ECB-3ED9-FD05-C81DB747B3C5}"/>
              </a:ext>
            </a:extLst>
          </p:cNvPr>
          <p:cNvSpPr>
            <a:spLocks noGrp="1"/>
          </p:cNvSpPr>
          <p:nvPr>
            <p:ph idx="1"/>
          </p:nvPr>
        </p:nvSpPr>
        <p:spPr>
          <a:xfrm>
            <a:off x="353132" y="1354195"/>
            <a:ext cx="5339229" cy="5269148"/>
          </a:xfrm>
        </p:spPr>
        <p:txBody>
          <a:bodyPr lIns="0" tIns="45720" rIns="90000" bIns="45720" anchor="t"/>
          <a:lstStyle/>
          <a:p>
            <a:r>
              <a:rPr lang="en-US" dirty="0">
                <a:cs typeface="Arial"/>
              </a:rPr>
              <a:t>The man in the picture is called Cary Grant. </a:t>
            </a:r>
          </a:p>
          <a:p>
            <a:endParaRPr lang="en-US" dirty="0">
              <a:cs typeface="Arial"/>
            </a:endParaRPr>
          </a:p>
          <a:p>
            <a:r>
              <a:rPr lang="en-US" dirty="0">
                <a:cs typeface="Arial"/>
              </a:rPr>
              <a:t>As part of this enquiry, we’ll find out what he did and why he might be considered to be a significant person.</a:t>
            </a:r>
          </a:p>
          <a:p>
            <a:endParaRPr lang="en-US" dirty="0">
              <a:cs typeface="Arial"/>
            </a:endParaRPr>
          </a:p>
        </p:txBody>
      </p:sp>
      <p:pic>
        <p:nvPicPr>
          <p:cNvPr id="7" name="Picture Placeholder 6" descr="A black and white photo of a man in a suit (Cary Grant) leaning on a street sign&#10;&#10;">
            <a:extLst>
              <a:ext uri="{FF2B5EF4-FFF2-40B4-BE49-F238E27FC236}">
                <a16:creationId xmlns:a16="http://schemas.microsoft.com/office/drawing/2014/main" id="{403E4A8A-40A0-5941-3176-72F654077E8A}"/>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7161" b="7161"/>
          <a:stretch>
            <a:fillRect/>
          </a:stretch>
        </p:blipFill>
        <p:spPr/>
      </p:pic>
    </p:spTree>
    <p:extLst>
      <p:ext uri="{BB962C8B-B14F-4D97-AF65-F5344CB8AC3E}">
        <p14:creationId xmlns:p14="http://schemas.microsoft.com/office/powerpoint/2010/main" val="2387623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209804FD-73D1-8AAC-D2D7-62ADF12676AA}"/>
              </a:ext>
            </a:extLst>
          </p:cNvPr>
          <p:cNvSpPr>
            <a:spLocks noGrp="1"/>
          </p:cNvSpPr>
          <p:nvPr>
            <p:ph type="title"/>
          </p:nvPr>
        </p:nvSpPr>
        <p:spPr/>
        <p:txBody>
          <a:bodyPr/>
          <a:lstStyle/>
          <a:p>
            <a:r>
              <a:rPr lang="en-GB" dirty="0"/>
              <a:t>Cary Grant</a:t>
            </a:r>
          </a:p>
        </p:txBody>
      </p:sp>
      <p:sp>
        <p:nvSpPr>
          <p:cNvPr id="20" name="Picture Placeholder 19">
            <a:extLst>
              <a:ext uri="{FF2B5EF4-FFF2-40B4-BE49-F238E27FC236}">
                <a16:creationId xmlns:a16="http://schemas.microsoft.com/office/drawing/2014/main" id="{918D7B7A-DF15-99E9-7257-C15C9BA784E0}"/>
              </a:ext>
              <a:ext uri="{C183D7F6-B498-43B3-948B-1728B52AA6E4}">
                <adec:decorative xmlns:adec="http://schemas.microsoft.com/office/drawing/2017/decorative" val="1"/>
              </a:ext>
            </a:extLst>
          </p:cNvPr>
          <p:cNvSpPr>
            <a:spLocks noGrp="1"/>
          </p:cNvSpPr>
          <p:nvPr>
            <p:ph type="pic" sz="quarter" idx="11"/>
          </p:nvPr>
        </p:nvSpPr>
        <p:spPr/>
      </p:sp>
      <p:sp>
        <p:nvSpPr>
          <p:cNvPr id="8" name="Content Placeholder 7">
            <a:extLst>
              <a:ext uri="{FF2B5EF4-FFF2-40B4-BE49-F238E27FC236}">
                <a16:creationId xmlns:a16="http://schemas.microsoft.com/office/drawing/2014/main" id="{951F253B-43E5-7D0A-00F5-088D17AAB078}"/>
              </a:ext>
            </a:extLst>
          </p:cNvPr>
          <p:cNvSpPr>
            <a:spLocks noGrp="1"/>
          </p:cNvSpPr>
          <p:nvPr>
            <p:ph idx="1"/>
          </p:nvPr>
        </p:nvSpPr>
        <p:spPr>
          <a:xfrm>
            <a:off x="357188" y="1780413"/>
            <a:ext cx="5483871" cy="4813478"/>
          </a:xfrm>
        </p:spPr>
        <p:txBody>
          <a:bodyPr lIns="0" tIns="45720" rIns="90000" bIns="45720" anchor="t">
            <a:normAutofit lnSpcReduction="10000"/>
          </a:bodyPr>
          <a:lstStyle/>
          <a:p>
            <a:pPr marL="457200" indent="-457200">
              <a:spcAft>
                <a:spcPts val="1200"/>
              </a:spcAft>
              <a:buFont typeface="Arial" panose="020B0604020202020204" pitchFamily="34" charset="0"/>
              <a:buChar char="•"/>
            </a:pPr>
            <a:r>
              <a:rPr lang="en-GB" sz="2800" dirty="0"/>
              <a:t>Cary Grant was born on 18</a:t>
            </a:r>
            <a:r>
              <a:rPr lang="en-GB" sz="2800" baseline="30000" dirty="0"/>
              <a:t>th</a:t>
            </a:r>
            <a:r>
              <a:rPr lang="en-GB" sz="2800" dirty="0"/>
              <a:t> January 1904 in Bristol. </a:t>
            </a:r>
          </a:p>
          <a:p>
            <a:pPr marL="457200" indent="-457200">
              <a:spcAft>
                <a:spcPts val="1200"/>
              </a:spcAft>
              <a:buFont typeface="Arial" panose="020B0604020202020204" pitchFamily="34" charset="0"/>
              <a:buChar char="•"/>
            </a:pPr>
            <a:r>
              <a:rPr lang="en-GB" sz="2800" dirty="0"/>
              <a:t>His real name was Archibald Alec Leach, he was the second son of Elias and Elsie Leach</a:t>
            </a:r>
            <a:endParaRPr lang="en-GB" sz="2800" dirty="0">
              <a:cs typeface="Arial"/>
            </a:endParaRPr>
          </a:p>
          <a:p>
            <a:pPr marL="457200" indent="-457200">
              <a:spcAft>
                <a:spcPts val="1200"/>
              </a:spcAft>
              <a:buFont typeface="Arial" panose="020B0604020202020204" pitchFamily="34" charset="0"/>
              <a:buChar char="•"/>
            </a:pPr>
            <a:r>
              <a:rPr lang="en-GB" sz="2800" dirty="0"/>
              <a:t>His father worked as a clothes presser. </a:t>
            </a:r>
          </a:p>
          <a:p>
            <a:pPr marL="457200" indent="-457200">
              <a:spcAft>
                <a:spcPts val="1200"/>
              </a:spcAft>
              <a:buFont typeface="Arial" panose="020B0604020202020204" pitchFamily="34" charset="0"/>
              <a:buChar char="•"/>
            </a:pPr>
            <a:r>
              <a:rPr lang="en-GB" sz="2800" dirty="0"/>
              <a:t>Sadly, Archie’s older brother John died before Archie was born.</a:t>
            </a:r>
            <a:endParaRPr lang="en-GB" sz="2800" dirty="0">
              <a:cs typeface="Arial"/>
            </a:endParaRPr>
          </a:p>
        </p:txBody>
      </p:sp>
      <p:pic>
        <p:nvPicPr>
          <p:cNvPr id="4" name="Picture Placeholder 40" descr="A man with a moustache wearing a suit and bow tie">
            <a:extLst>
              <a:ext uri="{FF2B5EF4-FFF2-40B4-BE49-F238E27FC236}">
                <a16:creationId xmlns:a16="http://schemas.microsoft.com/office/drawing/2014/main" id="{80082977-FB1F-2DDF-88EC-A2DB8367E238}"/>
              </a:ext>
            </a:extLst>
          </p:cNvPr>
          <p:cNvPicPr>
            <a:picLocks noChangeAspect="1"/>
          </p:cNvPicPr>
          <p:nvPr/>
        </p:nvPicPr>
        <p:blipFill rotWithShape="1">
          <a:blip r:embed="rId3"/>
          <a:srcRect l="19617" r="8360"/>
          <a:stretch/>
        </p:blipFill>
        <p:spPr>
          <a:xfrm rot="15285716">
            <a:off x="6257212" y="194053"/>
            <a:ext cx="2763838" cy="2878138"/>
          </a:xfrm>
          <a:prstGeom prst="rect">
            <a:avLst/>
          </a:prstGeom>
        </p:spPr>
      </p:pic>
      <p:sp>
        <p:nvSpPr>
          <p:cNvPr id="27" name="Picture Placeholder 26" descr="Elias James Leach">
            <a:extLst>
              <a:ext uri="{FF2B5EF4-FFF2-40B4-BE49-F238E27FC236}">
                <a16:creationId xmlns:a16="http://schemas.microsoft.com/office/drawing/2014/main" id="{BD0A183E-80AA-B800-1EA1-446CEF3F950E}"/>
              </a:ext>
              <a:ext uri="{C183D7F6-B498-43B3-948B-1728B52AA6E4}">
                <adec:decorative xmlns:adec="http://schemas.microsoft.com/office/drawing/2017/decorative" val="0"/>
              </a:ext>
            </a:extLst>
          </p:cNvPr>
          <p:cNvSpPr>
            <a:spLocks noGrp="1"/>
          </p:cNvSpPr>
          <p:nvPr>
            <p:ph type="pic" sz="quarter" idx="26"/>
          </p:nvPr>
        </p:nvSpPr>
        <p:spPr/>
      </p:sp>
      <p:sp>
        <p:nvSpPr>
          <p:cNvPr id="24" name="Text Placeholder 23" descr="Elias James Leach">
            <a:extLst>
              <a:ext uri="{FF2B5EF4-FFF2-40B4-BE49-F238E27FC236}">
                <a16:creationId xmlns:a16="http://schemas.microsoft.com/office/drawing/2014/main" id="{52AE87EA-7095-D3CB-E8EF-ADA76D57C860}"/>
              </a:ext>
            </a:extLst>
          </p:cNvPr>
          <p:cNvSpPr>
            <a:spLocks noGrp="1"/>
          </p:cNvSpPr>
          <p:nvPr>
            <p:ph type="body" sz="quarter" idx="23"/>
          </p:nvPr>
        </p:nvSpPr>
        <p:spPr/>
        <p:txBody>
          <a:bodyPr/>
          <a:lstStyle/>
          <a:p>
            <a:r>
              <a:rPr lang="en-GB" dirty="0"/>
              <a:t>Elias James Leach</a:t>
            </a:r>
          </a:p>
        </p:txBody>
      </p:sp>
      <p:sp>
        <p:nvSpPr>
          <p:cNvPr id="22" name="Picture Placeholder 21">
            <a:extLst>
              <a:ext uri="{FF2B5EF4-FFF2-40B4-BE49-F238E27FC236}">
                <a16:creationId xmlns:a16="http://schemas.microsoft.com/office/drawing/2014/main" id="{2CF6B354-8C83-659C-E129-0F5AB2D86307}"/>
              </a:ext>
              <a:ext uri="{C183D7F6-B498-43B3-948B-1728B52AA6E4}">
                <adec:decorative xmlns:adec="http://schemas.microsoft.com/office/drawing/2017/decorative" val="1"/>
              </a:ext>
            </a:extLst>
          </p:cNvPr>
          <p:cNvSpPr>
            <a:spLocks noGrp="1"/>
          </p:cNvSpPr>
          <p:nvPr>
            <p:ph type="pic" sz="quarter" idx="13"/>
          </p:nvPr>
        </p:nvSpPr>
        <p:spPr/>
      </p:sp>
      <p:pic>
        <p:nvPicPr>
          <p:cNvPr id="41" name="Picture Placeholder 40" descr="A lady in a dress from Victorian or Edwardian times, standing next to a chair">
            <a:extLst>
              <a:ext uri="{FF2B5EF4-FFF2-40B4-BE49-F238E27FC236}">
                <a16:creationId xmlns:a16="http://schemas.microsoft.com/office/drawing/2014/main" id="{4EB4CCC9-3811-C92F-8A7D-5F649FE9CA05}"/>
              </a:ext>
            </a:extLst>
          </p:cNvPr>
          <p:cNvPicPr>
            <a:picLocks noGrp="1" noChangeAspect="1"/>
          </p:cNvPicPr>
          <p:nvPr>
            <p:ph type="pic" sz="quarter" idx="14"/>
          </p:nvPr>
        </p:nvPicPr>
        <p:blipFill>
          <a:blip r:embed="rId4">
            <a:extLst>
              <a:ext uri="{28A0092B-C50C-407E-A947-70E740481C1C}">
                <a14:useLocalDpi xmlns:a14="http://schemas.microsoft.com/office/drawing/2010/main" val="0"/>
              </a:ext>
            </a:extLst>
          </a:blip>
          <a:srcRect l="13989" r="13989"/>
          <a:stretch>
            <a:fillRect/>
          </a:stretch>
        </p:blipFill>
        <p:spPr>
          <a:xfrm rot="17445176">
            <a:off x="8499475" y="3003550"/>
            <a:ext cx="2763838" cy="2878138"/>
          </a:xfrm>
        </p:spPr>
      </p:pic>
      <p:sp>
        <p:nvSpPr>
          <p:cNvPr id="26" name="Picture Placeholder 25">
            <a:extLst>
              <a:ext uri="{FF2B5EF4-FFF2-40B4-BE49-F238E27FC236}">
                <a16:creationId xmlns:a16="http://schemas.microsoft.com/office/drawing/2014/main" id="{3F93D4FD-1B46-4842-995A-0283562462D9}"/>
              </a:ext>
              <a:ext uri="{C183D7F6-B498-43B3-948B-1728B52AA6E4}">
                <adec:decorative xmlns:adec="http://schemas.microsoft.com/office/drawing/2017/decorative" val="1"/>
              </a:ext>
            </a:extLst>
          </p:cNvPr>
          <p:cNvSpPr>
            <a:spLocks noGrp="1"/>
          </p:cNvSpPr>
          <p:nvPr>
            <p:ph type="pic" sz="quarter" idx="25"/>
          </p:nvPr>
        </p:nvSpPr>
        <p:spPr/>
      </p:sp>
      <p:sp>
        <p:nvSpPr>
          <p:cNvPr id="25" name="Text Placeholder 24" descr="Elsie Leach">
            <a:extLst>
              <a:ext uri="{FF2B5EF4-FFF2-40B4-BE49-F238E27FC236}">
                <a16:creationId xmlns:a16="http://schemas.microsoft.com/office/drawing/2014/main" id="{32040F7D-4639-66A2-ACC0-9D602597F67F}"/>
              </a:ext>
            </a:extLst>
          </p:cNvPr>
          <p:cNvSpPr>
            <a:spLocks noGrp="1"/>
          </p:cNvSpPr>
          <p:nvPr>
            <p:ph type="body" sz="quarter" idx="24"/>
          </p:nvPr>
        </p:nvSpPr>
        <p:spPr/>
        <p:txBody>
          <a:bodyPr/>
          <a:lstStyle/>
          <a:p>
            <a:r>
              <a:rPr lang="en-GB" dirty="0"/>
              <a:t>Elsie Leach</a:t>
            </a:r>
          </a:p>
        </p:txBody>
      </p:sp>
      <p:pic>
        <p:nvPicPr>
          <p:cNvPr id="39" name="Picture Placeholder 38">
            <a:extLst>
              <a:ext uri="{FF2B5EF4-FFF2-40B4-BE49-F238E27FC236}">
                <a16:creationId xmlns:a16="http://schemas.microsoft.com/office/drawing/2014/main" id="{9652FCF7-65ED-2FE9-FCF7-19FC5FC3AD5E}"/>
              </a:ext>
              <a:ext uri="{C183D7F6-B498-43B3-948B-1728B52AA6E4}">
                <adec:decorative xmlns:adec="http://schemas.microsoft.com/office/drawing/2017/decorative" val="1"/>
              </a:ext>
            </a:extLst>
          </p:cNvPr>
          <p:cNvPicPr>
            <a:picLocks noGrp="1" noChangeAspect="1"/>
          </p:cNvPicPr>
          <p:nvPr>
            <p:ph type="pic" sz="quarter" idx="4294967295"/>
          </p:nvPr>
        </p:nvPicPr>
        <p:blipFill rotWithShape="1">
          <a:blip r:embed="rId3">
            <a:extLst>
              <a:ext uri="{28A0092B-C50C-407E-A947-70E740481C1C}">
                <a14:useLocalDpi xmlns:a14="http://schemas.microsoft.com/office/drawing/2010/main" val="0"/>
              </a:ext>
            </a:extLst>
          </a:blip>
          <a:srcRect l="23063" r="6550"/>
          <a:stretch/>
        </p:blipFill>
        <p:spPr>
          <a:xfrm rot="15328369">
            <a:off x="6230938" y="153988"/>
            <a:ext cx="2762250" cy="2943225"/>
          </a:xfrm>
        </p:spPr>
      </p:pic>
    </p:spTree>
    <p:extLst>
      <p:ext uri="{BB962C8B-B14F-4D97-AF65-F5344CB8AC3E}">
        <p14:creationId xmlns:p14="http://schemas.microsoft.com/office/powerpoint/2010/main" val="1230602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A4658C6-9B83-20EF-07FA-C3FB299CCFE4}"/>
              </a:ext>
            </a:extLst>
          </p:cNvPr>
          <p:cNvSpPr>
            <a:spLocks noGrp="1"/>
          </p:cNvSpPr>
          <p:nvPr>
            <p:ph type="title"/>
          </p:nvPr>
        </p:nvSpPr>
        <p:spPr/>
        <p:txBody>
          <a:bodyPr/>
          <a:lstStyle/>
          <a:p>
            <a:r>
              <a:rPr lang="en-GB" dirty="0"/>
              <a:t>Meet Cary Grant</a:t>
            </a:r>
          </a:p>
        </p:txBody>
      </p:sp>
      <p:sp>
        <p:nvSpPr>
          <p:cNvPr id="8" name="Content Placeholder 7">
            <a:extLst>
              <a:ext uri="{FF2B5EF4-FFF2-40B4-BE49-F238E27FC236}">
                <a16:creationId xmlns:a16="http://schemas.microsoft.com/office/drawing/2014/main" id="{951F253B-43E5-7D0A-00F5-088D17AAB078}"/>
              </a:ext>
            </a:extLst>
          </p:cNvPr>
          <p:cNvSpPr>
            <a:spLocks noGrp="1"/>
          </p:cNvSpPr>
          <p:nvPr>
            <p:ph idx="1"/>
          </p:nvPr>
        </p:nvSpPr>
        <p:spPr/>
        <p:txBody>
          <a:bodyPr lIns="0" tIns="45720" rIns="90000" bIns="45720" anchor="t">
            <a:normAutofit lnSpcReduction="10000"/>
          </a:bodyPr>
          <a:lstStyle/>
          <a:p>
            <a:pPr marL="457200" indent="-457200">
              <a:spcAft>
                <a:spcPts val="1200"/>
              </a:spcAft>
              <a:buFont typeface="Arial" panose="020B0604020202020204" pitchFamily="34" charset="0"/>
              <a:buChar char="•"/>
            </a:pPr>
            <a:r>
              <a:rPr lang="en-GB" sz="2800" dirty="0"/>
              <a:t>Archie had a difficult childhood as his parents did not have much money.</a:t>
            </a:r>
          </a:p>
          <a:p>
            <a:pPr marL="457200" indent="-457200">
              <a:spcAft>
                <a:spcPts val="1200"/>
              </a:spcAft>
              <a:buFont typeface="Arial" panose="020B0604020202020204" pitchFamily="34" charset="0"/>
              <a:buChar char="•"/>
            </a:pPr>
            <a:r>
              <a:rPr lang="en-GB" sz="2800" dirty="0"/>
              <a:t>He lived at 6 different addresses in his childhood in Bristol</a:t>
            </a:r>
            <a:endParaRPr lang="en-GB" sz="2800" dirty="0">
              <a:cs typeface="Arial"/>
            </a:endParaRPr>
          </a:p>
          <a:p>
            <a:pPr marL="457200" indent="-457200">
              <a:spcAft>
                <a:spcPts val="1200"/>
              </a:spcAft>
              <a:buFont typeface="Arial" panose="020B0604020202020204" pitchFamily="34" charset="0"/>
              <a:buChar char="•"/>
            </a:pPr>
            <a:r>
              <a:rPr lang="en-GB" sz="2800" dirty="0"/>
              <a:t>His happiest childhood memories were of 50 Berkeley Road. He recalled having a swing at the bottom of the garden.</a:t>
            </a:r>
            <a:endParaRPr lang="en-GB" sz="2800" dirty="0">
              <a:cs typeface="Arial"/>
            </a:endParaRPr>
          </a:p>
        </p:txBody>
      </p:sp>
      <p:pic>
        <p:nvPicPr>
          <p:cNvPr id="9" name="Picture Placeholder 8" descr="A black and white photo of a child in shorts and a jumper standing in front of a chair">
            <a:extLst>
              <a:ext uri="{FF2B5EF4-FFF2-40B4-BE49-F238E27FC236}">
                <a16:creationId xmlns:a16="http://schemas.microsoft.com/office/drawing/2014/main" id="{17E7A942-15B8-3394-447D-35CD98673E6B}"/>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t="15857" b="12073"/>
          <a:stretch/>
        </p:blipFill>
        <p:spPr>
          <a:xfrm>
            <a:off x="6096000" y="0"/>
            <a:ext cx="6096000" cy="6858000"/>
          </a:xfrm>
        </p:spPr>
      </p:pic>
      <p:sp>
        <p:nvSpPr>
          <p:cNvPr id="4" name="Picture Placeholder 3">
            <a:extLst>
              <a:ext uri="{FF2B5EF4-FFF2-40B4-BE49-F238E27FC236}">
                <a16:creationId xmlns:a16="http://schemas.microsoft.com/office/drawing/2014/main" id="{E54F876B-86F3-20FA-4CE8-11004B7A529F}"/>
              </a:ext>
              <a:ext uri="{C183D7F6-B498-43B3-948B-1728B52AA6E4}">
                <adec:decorative xmlns:adec="http://schemas.microsoft.com/office/drawing/2017/decorative" val="1"/>
              </a:ext>
            </a:extLst>
          </p:cNvPr>
          <p:cNvSpPr>
            <a:spLocks noGrp="1"/>
          </p:cNvSpPr>
          <p:nvPr>
            <p:ph type="pic" sz="quarter" idx="24"/>
          </p:nvPr>
        </p:nvSpPr>
        <p:spPr>
          <a:xfrm>
            <a:off x="7393298" y="6278563"/>
            <a:ext cx="3643313" cy="579437"/>
          </a:xfrm>
        </p:spPr>
      </p:sp>
      <p:sp>
        <p:nvSpPr>
          <p:cNvPr id="15" name="Text Placeholder 14" descr="Archie Leach (Cary Grant)">
            <a:extLst>
              <a:ext uri="{FF2B5EF4-FFF2-40B4-BE49-F238E27FC236}">
                <a16:creationId xmlns:a16="http://schemas.microsoft.com/office/drawing/2014/main" id="{81B48804-DF34-39DB-7B12-123BFC291C55}"/>
              </a:ext>
            </a:extLst>
          </p:cNvPr>
          <p:cNvSpPr>
            <a:spLocks noGrp="1"/>
          </p:cNvSpPr>
          <p:nvPr>
            <p:ph type="body" sz="quarter" idx="23"/>
          </p:nvPr>
        </p:nvSpPr>
        <p:spPr>
          <a:xfrm>
            <a:off x="7662864" y="6361113"/>
            <a:ext cx="2830459" cy="414338"/>
          </a:xfrm>
        </p:spPr>
        <p:txBody>
          <a:bodyPr/>
          <a:lstStyle/>
          <a:p>
            <a:r>
              <a:rPr lang="en-GB" dirty="0"/>
              <a:t>Archie Leach (Cary Grant)</a:t>
            </a:r>
          </a:p>
        </p:txBody>
      </p:sp>
    </p:spTree>
    <p:extLst>
      <p:ext uri="{BB962C8B-B14F-4D97-AF65-F5344CB8AC3E}">
        <p14:creationId xmlns:p14="http://schemas.microsoft.com/office/powerpoint/2010/main" val="2275678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14DCDB-F77B-3CDB-8CA3-F73CBB9D8EE6}"/>
              </a:ext>
            </a:extLst>
          </p:cNvPr>
          <p:cNvSpPr>
            <a:spLocks noGrp="1"/>
          </p:cNvSpPr>
          <p:nvPr>
            <p:ph type="title"/>
          </p:nvPr>
        </p:nvSpPr>
        <p:spPr/>
        <p:txBody>
          <a:bodyPr>
            <a:normAutofit fontScale="90000"/>
          </a:bodyPr>
          <a:lstStyle/>
          <a:p>
            <a:r>
              <a:rPr lang="en-GB" dirty="0"/>
              <a:t>50 Berkeley Road, Bishopston Bristol</a:t>
            </a:r>
          </a:p>
        </p:txBody>
      </p:sp>
      <p:sp>
        <p:nvSpPr>
          <p:cNvPr id="3" name="Content Placeholder 2">
            <a:extLst>
              <a:ext uri="{FF2B5EF4-FFF2-40B4-BE49-F238E27FC236}">
                <a16:creationId xmlns:a16="http://schemas.microsoft.com/office/drawing/2014/main" id="{7A96ACAF-F480-D299-D892-FD265CA6C499}"/>
              </a:ext>
            </a:extLst>
          </p:cNvPr>
          <p:cNvSpPr>
            <a:spLocks noGrp="1"/>
          </p:cNvSpPr>
          <p:nvPr>
            <p:ph idx="1"/>
          </p:nvPr>
        </p:nvSpPr>
        <p:spPr>
          <a:xfrm>
            <a:off x="381886" y="1411705"/>
            <a:ext cx="5324852" cy="3592136"/>
          </a:xfrm>
        </p:spPr>
        <p:txBody>
          <a:bodyPr>
            <a:noAutofit/>
          </a:bodyPr>
          <a:lstStyle/>
          <a:p>
            <a:r>
              <a:rPr lang="en-GB" sz="2400" dirty="0"/>
              <a:t>50 Berkeley Road was a childhood home of Cary Grant, or as he was known then, Archie Leach.</a:t>
            </a:r>
          </a:p>
          <a:p>
            <a:endParaRPr lang="en-GB" sz="2400" dirty="0"/>
          </a:p>
          <a:p>
            <a:r>
              <a:rPr lang="en-GB" sz="2400" dirty="0"/>
              <a:t>He lived there from 1906 when he was 2 until the age of 6 in 1910.</a:t>
            </a:r>
            <a:r>
              <a:rPr lang="en-GB" sz="2400" dirty="0">
                <a:effectLst/>
                <a:ea typeface="Arial" panose="020B0604020202020204" pitchFamily="34" charset="0"/>
              </a:rPr>
              <a:t> From the age of 4, Archie attended nearby Bishop Road Primary School, a 5 minute walk away.</a:t>
            </a:r>
            <a:endParaRPr lang="en-GB" sz="2400" dirty="0"/>
          </a:p>
          <a:p>
            <a:endParaRPr lang="en-GB" dirty="0"/>
          </a:p>
        </p:txBody>
      </p:sp>
      <p:sp>
        <p:nvSpPr>
          <p:cNvPr id="9" name="Picture Placeholder 23" descr="Have you heard of Cary Grant?&#10;">
            <a:extLst>
              <a:ext uri="{FF2B5EF4-FFF2-40B4-BE49-F238E27FC236}">
                <a16:creationId xmlns:a16="http://schemas.microsoft.com/office/drawing/2014/main" id="{700D98C5-3090-6160-5C47-E7181E5E2CDA}"/>
              </a:ext>
              <a:ext uri="{C183D7F6-B498-43B3-948B-1728B52AA6E4}">
                <adec:decorative xmlns:adec="http://schemas.microsoft.com/office/drawing/2017/decorative" val="0"/>
              </a:ext>
            </a:extLst>
          </p:cNvPr>
          <p:cNvSpPr txBox="1">
            <a:spLocks/>
          </p:cNvSpPr>
          <p:nvPr/>
        </p:nvSpPr>
        <p:spPr>
          <a:xfrm flipH="1">
            <a:off x="336486" y="5003840"/>
            <a:ext cx="2550660" cy="1811145"/>
          </a:xfrm>
          <a:prstGeom prst="rect">
            <a:avLst/>
          </a:prstGeom>
          <a:blipFill>
            <a:blip r:embed="rId3">
              <a:extLst>
                <a:ext uri="{96DAC541-7B7A-43D3-8B79-37D633B846F1}">
                  <asvg:svgBlip xmlns:asvg="http://schemas.microsoft.com/office/drawing/2016/SVG/main" r:embed="rId4"/>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1200" dirty="0"/>
          </a:p>
          <a:p>
            <a:pPr algn="ctr"/>
            <a:r>
              <a:rPr lang="en-GB" sz="2400" dirty="0"/>
              <a:t>Have you heard of Cary Grant?</a:t>
            </a:r>
          </a:p>
          <a:p>
            <a:endParaRPr lang="en-GB" dirty="0"/>
          </a:p>
        </p:txBody>
      </p:sp>
      <p:sp>
        <p:nvSpPr>
          <p:cNvPr id="10" name="Picture Placeholder 25" descr="Have you seen any of his films?&#10;">
            <a:extLst>
              <a:ext uri="{FF2B5EF4-FFF2-40B4-BE49-F238E27FC236}">
                <a16:creationId xmlns:a16="http://schemas.microsoft.com/office/drawing/2014/main" id="{6EBC7867-7C1B-0629-D51D-C8FAD15E5DCA}"/>
              </a:ext>
              <a:ext uri="{C183D7F6-B498-43B3-948B-1728B52AA6E4}">
                <adec:decorative xmlns:adec="http://schemas.microsoft.com/office/drawing/2017/decorative" val="0"/>
              </a:ext>
            </a:extLst>
          </p:cNvPr>
          <p:cNvSpPr txBox="1">
            <a:spLocks/>
          </p:cNvSpPr>
          <p:nvPr/>
        </p:nvSpPr>
        <p:spPr>
          <a:xfrm>
            <a:off x="3134261" y="5046855"/>
            <a:ext cx="2714624" cy="1725117"/>
          </a:xfrm>
          <a:prstGeom prst="rect">
            <a:avLst/>
          </a:prstGeom>
          <a:blipFill>
            <a:blip r:embed="rId5">
              <a:extLst>
                <a:ext uri="{96DAC541-7B7A-43D3-8B79-37D633B846F1}">
                  <asvg:svgBlip xmlns:asvg="http://schemas.microsoft.com/office/drawing/2016/SVG/main" r:embed="rId6"/>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endParaRPr lang="en-GB" sz="1050" dirty="0"/>
          </a:p>
          <a:p>
            <a:pPr algn="ctr"/>
            <a:r>
              <a:rPr lang="en-GB" sz="2400" dirty="0"/>
              <a:t>Have you seen any of his films?</a:t>
            </a:r>
          </a:p>
        </p:txBody>
      </p:sp>
      <p:pic>
        <p:nvPicPr>
          <p:cNvPr id="12" name="Picture Placeholder 11" descr="Aerial photo of Bristol in 1946 showing Cary Grant's house and Bishop Road Primary School">
            <a:extLst>
              <a:ext uri="{FF2B5EF4-FFF2-40B4-BE49-F238E27FC236}">
                <a16:creationId xmlns:a16="http://schemas.microsoft.com/office/drawing/2014/main" id="{396BF8B0-D379-B4FC-4183-843333B50895}"/>
              </a:ext>
              <a:ext uri="{C183D7F6-B498-43B3-948B-1728B52AA6E4}">
                <adec:decorative xmlns:adec="http://schemas.microsoft.com/office/drawing/2017/decorative" val="0"/>
              </a:ext>
            </a:extLst>
          </p:cNvPr>
          <p:cNvPicPr>
            <a:picLocks noGrp="1" noChangeAspect="1"/>
          </p:cNvPicPr>
          <p:nvPr>
            <p:ph type="pic" sz="quarter" idx="10"/>
          </p:nvPr>
        </p:nvPicPr>
        <p:blipFill>
          <a:blip r:embed="rId7"/>
          <a:srcRect t="2999" b="2999"/>
          <a:stretch/>
        </p:blipFill>
        <p:spPr>
          <a:xfrm>
            <a:off x="6096000" y="0"/>
            <a:ext cx="6096000" cy="6858000"/>
          </a:xfrm>
        </p:spPr>
      </p:pic>
      <p:sp>
        <p:nvSpPr>
          <p:cNvPr id="4" name="Picture Placeholder 3">
            <a:extLst>
              <a:ext uri="{FF2B5EF4-FFF2-40B4-BE49-F238E27FC236}">
                <a16:creationId xmlns:a16="http://schemas.microsoft.com/office/drawing/2014/main" id="{63E4FEB3-5111-6242-FB3F-70905D790FB6}"/>
              </a:ext>
              <a:ext uri="{C183D7F6-B498-43B3-948B-1728B52AA6E4}">
                <adec:decorative xmlns:adec="http://schemas.microsoft.com/office/drawing/2017/decorative" val="1"/>
              </a:ext>
            </a:extLst>
          </p:cNvPr>
          <p:cNvSpPr>
            <a:spLocks noGrp="1"/>
          </p:cNvSpPr>
          <p:nvPr>
            <p:ph type="pic" sz="quarter" idx="24"/>
          </p:nvPr>
        </p:nvSpPr>
        <p:spPr>
          <a:xfrm>
            <a:off x="7314237" y="6235548"/>
            <a:ext cx="3643313" cy="579437"/>
          </a:xfrm>
        </p:spPr>
      </p:sp>
      <p:sp>
        <p:nvSpPr>
          <p:cNvPr id="14" name="Rectangle 13" descr="Yellow rectangle highlighting Bishop Road Primary School">
            <a:extLst>
              <a:ext uri="{FF2B5EF4-FFF2-40B4-BE49-F238E27FC236}">
                <a16:creationId xmlns:a16="http://schemas.microsoft.com/office/drawing/2014/main" id="{FD68FD02-1261-CF2B-6C22-92633A0F1CA1}"/>
              </a:ext>
              <a:ext uri="{C183D7F6-B498-43B3-948B-1728B52AA6E4}">
                <adec:decorative xmlns:adec="http://schemas.microsoft.com/office/drawing/2017/decorative" val="0"/>
              </a:ext>
            </a:extLst>
          </p:cNvPr>
          <p:cNvSpPr/>
          <p:nvPr/>
        </p:nvSpPr>
        <p:spPr>
          <a:xfrm rot="1221422">
            <a:off x="9718713" y="1742391"/>
            <a:ext cx="635385" cy="405864"/>
          </a:xfrm>
          <a:prstGeom prst="rect">
            <a:avLst/>
          </a:prstGeom>
          <a:noFill/>
          <a:ln w="28575">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descr="Yellow rectangle highlighting 50 Berkeley Road">
            <a:extLst>
              <a:ext uri="{FF2B5EF4-FFF2-40B4-BE49-F238E27FC236}">
                <a16:creationId xmlns:a16="http://schemas.microsoft.com/office/drawing/2014/main" id="{E09C14E4-42CC-0CA0-09EB-73B05E246CD2}"/>
              </a:ext>
              <a:ext uri="{C183D7F6-B498-43B3-948B-1728B52AA6E4}">
                <adec:decorative xmlns:adec="http://schemas.microsoft.com/office/drawing/2017/decorative" val="0"/>
              </a:ext>
            </a:extLst>
          </p:cNvPr>
          <p:cNvSpPr/>
          <p:nvPr/>
        </p:nvSpPr>
        <p:spPr>
          <a:xfrm rot="1471448">
            <a:off x="8103704" y="4527605"/>
            <a:ext cx="407505" cy="308113"/>
          </a:xfrm>
          <a:prstGeom prst="rect">
            <a:avLst/>
          </a:prstGeom>
          <a:noFill/>
          <a:ln w="28575">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 Placeholder 7" descr="50 Berkeley Road, Bristol">
            <a:extLst>
              <a:ext uri="{FF2B5EF4-FFF2-40B4-BE49-F238E27FC236}">
                <a16:creationId xmlns:a16="http://schemas.microsoft.com/office/drawing/2014/main" id="{0ED311CC-C2C4-9B6F-3785-AFE4BB39004D}"/>
              </a:ext>
            </a:extLst>
          </p:cNvPr>
          <p:cNvSpPr>
            <a:spLocks noGrp="1"/>
          </p:cNvSpPr>
          <p:nvPr>
            <p:ph type="body" sz="quarter" idx="23"/>
          </p:nvPr>
        </p:nvSpPr>
        <p:spPr>
          <a:xfrm>
            <a:off x="7663115" y="6318097"/>
            <a:ext cx="2830459" cy="414338"/>
          </a:xfrm>
        </p:spPr>
        <p:txBody>
          <a:bodyPr/>
          <a:lstStyle/>
          <a:p>
            <a:r>
              <a:rPr lang="en-GB" dirty="0"/>
              <a:t>50 Berkeley Road, Bristol</a:t>
            </a:r>
          </a:p>
        </p:txBody>
      </p:sp>
    </p:spTree>
    <p:extLst>
      <p:ext uri="{BB962C8B-B14F-4D97-AF65-F5344CB8AC3E}">
        <p14:creationId xmlns:p14="http://schemas.microsoft.com/office/powerpoint/2010/main" val="36387093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14DCDB-F77B-3CDB-8CA3-F73CBB9D8EE6}"/>
              </a:ext>
            </a:extLst>
          </p:cNvPr>
          <p:cNvSpPr>
            <a:spLocks noGrp="1"/>
          </p:cNvSpPr>
          <p:nvPr>
            <p:ph type="title"/>
          </p:nvPr>
        </p:nvSpPr>
        <p:spPr/>
        <p:txBody>
          <a:bodyPr>
            <a:normAutofit/>
          </a:bodyPr>
          <a:lstStyle/>
          <a:p>
            <a:r>
              <a:rPr lang="en-GB" dirty="0"/>
              <a:t>50 Berkeley Road – 1903 </a:t>
            </a:r>
          </a:p>
        </p:txBody>
      </p:sp>
      <p:sp>
        <p:nvSpPr>
          <p:cNvPr id="3" name="Content Placeholder 2">
            <a:extLst>
              <a:ext uri="{FF2B5EF4-FFF2-40B4-BE49-F238E27FC236}">
                <a16:creationId xmlns:a16="http://schemas.microsoft.com/office/drawing/2014/main" id="{7A96ACAF-F480-D299-D892-FD265CA6C499}"/>
              </a:ext>
            </a:extLst>
          </p:cNvPr>
          <p:cNvSpPr>
            <a:spLocks noGrp="1"/>
          </p:cNvSpPr>
          <p:nvPr>
            <p:ph idx="1"/>
          </p:nvPr>
        </p:nvSpPr>
        <p:spPr>
          <a:xfrm>
            <a:off x="357187" y="1252217"/>
            <a:ext cx="5324852" cy="3266620"/>
          </a:xfrm>
        </p:spPr>
        <p:txBody>
          <a:bodyPr>
            <a:noAutofit/>
          </a:bodyPr>
          <a:lstStyle/>
          <a:p>
            <a:r>
              <a:rPr lang="en-GB" sz="2400" dirty="0"/>
              <a:t>Archie and his family moved to 50 Berkeley Road shortly after this map was made.</a:t>
            </a:r>
          </a:p>
          <a:p>
            <a:r>
              <a:rPr lang="en-GB" sz="2400" dirty="0"/>
              <a:t>Can you use the map on the next slide to work out a route that he might have used to walk to school?</a:t>
            </a:r>
          </a:p>
          <a:p>
            <a:r>
              <a:rPr lang="en-GB" sz="2400" dirty="0"/>
              <a:t>You could even write a set of directions for someone to follow.</a:t>
            </a:r>
            <a:endParaRPr lang="en-GB" dirty="0"/>
          </a:p>
        </p:txBody>
      </p:sp>
      <p:sp>
        <p:nvSpPr>
          <p:cNvPr id="9" name="Picture Placeholder 23" descr="Have you heard of Cary Grant?&#10;">
            <a:extLst>
              <a:ext uri="{FF2B5EF4-FFF2-40B4-BE49-F238E27FC236}">
                <a16:creationId xmlns:a16="http://schemas.microsoft.com/office/drawing/2014/main" id="{700D98C5-3090-6160-5C47-E7181E5E2CDA}"/>
              </a:ext>
              <a:ext uri="{C183D7F6-B498-43B3-948B-1728B52AA6E4}">
                <adec:decorative xmlns:adec="http://schemas.microsoft.com/office/drawing/2017/decorative" val="0"/>
              </a:ext>
            </a:extLst>
          </p:cNvPr>
          <p:cNvSpPr txBox="1">
            <a:spLocks/>
          </p:cNvSpPr>
          <p:nvPr/>
        </p:nvSpPr>
        <p:spPr>
          <a:xfrm flipH="1">
            <a:off x="336486" y="4681729"/>
            <a:ext cx="2550660" cy="1811145"/>
          </a:xfrm>
          <a:prstGeom prst="rect">
            <a:avLst/>
          </a:prstGeom>
          <a:blipFill>
            <a:blip r:embed="rId3">
              <a:extLst>
                <a:ext uri="{96DAC541-7B7A-43D3-8B79-37D633B846F1}">
                  <asvg:svgBlip xmlns:asvg="http://schemas.microsoft.com/office/drawing/2016/SVG/main" r:embed="rId4"/>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1200" dirty="0"/>
          </a:p>
          <a:p>
            <a:pPr algn="ctr"/>
            <a:r>
              <a:rPr lang="en-GB" sz="2400" dirty="0"/>
              <a:t>Is there more than one way?</a:t>
            </a:r>
          </a:p>
          <a:p>
            <a:endParaRPr lang="en-GB" dirty="0"/>
          </a:p>
        </p:txBody>
      </p:sp>
      <p:sp>
        <p:nvSpPr>
          <p:cNvPr id="10" name="Picture Placeholder 25" descr="Have you seen any of his films?&#10;">
            <a:extLst>
              <a:ext uri="{FF2B5EF4-FFF2-40B4-BE49-F238E27FC236}">
                <a16:creationId xmlns:a16="http://schemas.microsoft.com/office/drawing/2014/main" id="{6EBC7867-7C1B-0629-D51D-C8FAD15E5DCA}"/>
              </a:ext>
              <a:ext uri="{C183D7F6-B498-43B3-948B-1728B52AA6E4}">
                <adec:decorative xmlns:adec="http://schemas.microsoft.com/office/drawing/2017/decorative" val="0"/>
              </a:ext>
            </a:extLst>
          </p:cNvPr>
          <p:cNvSpPr txBox="1">
            <a:spLocks/>
          </p:cNvSpPr>
          <p:nvPr/>
        </p:nvSpPr>
        <p:spPr>
          <a:xfrm>
            <a:off x="3152904" y="4681729"/>
            <a:ext cx="2714624" cy="2133256"/>
          </a:xfrm>
          <a:prstGeom prst="rect">
            <a:avLst/>
          </a:prstGeom>
          <a:blipFill>
            <a:blip r:embed="rId5">
              <a:extLst>
                <a:ext uri="{96DAC541-7B7A-43D3-8B79-37D633B846F1}">
                  <asvg:svgBlip xmlns:asvg="http://schemas.microsoft.com/office/drawing/2016/SVG/main" r:embed="rId6"/>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endParaRPr lang="en-GB" sz="1050" dirty="0"/>
          </a:p>
          <a:p>
            <a:pPr algn="ctr"/>
            <a:r>
              <a:rPr lang="en-GB" sz="2400" dirty="0"/>
              <a:t>Could you still follow the same route today?</a:t>
            </a:r>
          </a:p>
        </p:txBody>
      </p:sp>
      <p:pic>
        <p:nvPicPr>
          <p:cNvPr id="12" name="Picture Placeholder 11" descr="A map of Bishopton, Bristol in 1903 ">
            <a:extLst>
              <a:ext uri="{FF2B5EF4-FFF2-40B4-BE49-F238E27FC236}">
                <a16:creationId xmlns:a16="http://schemas.microsoft.com/office/drawing/2014/main" id="{396BF8B0-D379-B4FC-4183-843333B50895}"/>
              </a:ext>
              <a:ext uri="{C183D7F6-B498-43B3-948B-1728B52AA6E4}">
                <adec:decorative xmlns:adec="http://schemas.microsoft.com/office/drawing/2017/decorative" val="0"/>
              </a:ext>
            </a:extLst>
          </p:cNvPr>
          <p:cNvPicPr>
            <a:picLocks noGrp="1" noChangeAspect="1"/>
          </p:cNvPicPr>
          <p:nvPr>
            <p:ph type="pic" sz="quarter" idx="10"/>
          </p:nvPr>
        </p:nvPicPr>
        <p:blipFill>
          <a:blip r:embed="rId7"/>
          <a:srcRect l="12823" r="12823"/>
          <a:stretch/>
        </p:blipFill>
        <p:spPr>
          <a:xfrm>
            <a:off x="6096000" y="0"/>
            <a:ext cx="6096000" cy="6858000"/>
          </a:xfrm>
        </p:spPr>
      </p:pic>
      <p:sp>
        <p:nvSpPr>
          <p:cNvPr id="4" name="Picture Placeholder 3">
            <a:extLst>
              <a:ext uri="{FF2B5EF4-FFF2-40B4-BE49-F238E27FC236}">
                <a16:creationId xmlns:a16="http://schemas.microsoft.com/office/drawing/2014/main" id="{63E4FEB3-5111-6242-FB3F-70905D790FB6}"/>
              </a:ext>
              <a:ext uri="{C183D7F6-B498-43B3-948B-1728B52AA6E4}">
                <adec:decorative xmlns:adec="http://schemas.microsoft.com/office/drawing/2017/decorative" val="1"/>
              </a:ext>
            </a:extLst>
          </p:cNvPr>
          <p:cNvSpPr>
            <a:spLocks noGrp="1"/>
          </p:cNvSpPr>
          <p:nvPr>
            <p:ph type="pic" sz="quarter" idx="24"/>
          </p:nvPr>
        </p:nvSpPr>
        <p:spPr>
          <a:xfrm>
            <a:off x="7314237" y="6235548"/>
            <a:ext cx="3643313" cy="579437"/>
          </a:xfrm>
        </p:spPr>
      </p:sp>
      <p:sp>
        <p:nvSpPr>
          <p:cNvPr id="14" name="Rectangle 13" descr="Yellow rectangle highlighting Bishop Road Primary School">
            <a:extLst>
              <a:ext uri="{FF2B5EF4-FFF2-40B4-BE49-F238E27FC236}">
                <a16:creationId xmlns:a16="http://schemas.microsoft.com/office/drawing/2014/main" id="{FD68FD02-1261-CF2B-6C22-92633A0F1CA1}"/>
              </a:ext>
              <a:ext uri="{C183D7F6-B498-43B3-948B-1728B52AA6E4}">
                <adec:decorative xmlns:adec="http://schemas.microsoft.com/office/drawing/2017/decorative" val="0"/>
              </a:ext>
            </a:extLst>
          </p:cNvPr>
          <p:cNvSpPr/>
          <p:nvPr/>
        </p:nvSpPr>
        <p:spPr>
          <a:xfrm rot="681992">
            <a:off x="9002216" y="341470"/>
            <a:ext cx="1048303" cy="971891"/>
          </a:xfrm>
          <a:prstGeom prst="rect">
            <a:avLst/>
          </a:prstGeom>
          <a:noFill/>
          <a:ln w="28575">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descr="Yellow rectangle highlighting 50 Berkeley Road">
            <a:extLst>
              <a:ext uri="{FF2B5EF4-FFF2-40B4-BE49-F238E27FC236}">
                <a16:creationId xmlns:a16="http://schemas.microsoft.com/office/drawing/2014/main" id="{E09C14E4-42CC-0CA0-09EB-73B05E246CD2}"/>
              </a:ext>
              <a:ext uri="{C183D7F6-B498-43B3-948B-1728B52AA6E4}">
                <adec:decorative xmlns:adec="http://schemas.microsoft.com/office/drawing/2017/decorative" val="0"/>
              </a:ext>
            </a:extLst>
          </p:cNvPr>
          <p:cNvSpPr/>
          <p:nvPr/>
        </p:nvSpPr>
        <p:spPr>
          <a:xfrm rot="1208899">
            <a:off x="7584773" y="5809512"/>
            <a:ext cx="133607" cy="308113"/>
          </a:xfrm>
          <a:prstGeom prst="rect">
            <a:avLst/>
          </a:prstGeom>
          <a:noFill/>
          <a:ln w="28575">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 Placeholder 7" descr="50 Berkeley Road, Bristol">
            <a:extLst>
              <a:ext uri="{FF2B5EF4-FFF2-40B4-BE49-F238E27FC236}">
                <a16:creationId xmlns:a16="http://schemas.microsoft.com/office/drawing/2014/main" id="{0ED311CC-C2C4-9B6F-3785-AFE4BB39004D}"/>
              </a:ext>
            </a:extLst>
          </p:cNvPr>
          <p:cNvSpPr>
            <a:spLocks noGrp="1"/>
          </p:cNvSpPr>
          <p:nvPr>
            <p:ph type="body" sz="quarter" idx="23"/>
          </p:nvPr>
        </p:nvSpPr>
        <p:spPr>
          <a:xfrm>
            <a:off x="7663115" y="6318097"/>
            <a:ext cx="2830459" cy="414338"/>
          </a:xfrm>
        </p:spPr>
        <p:txBody>
          <a:bodyPr/>
          <a:lstStyle/>
          <a:p>
            <a:r>
              <a:rPr lang="en-GB" dirty="0"/>
              <a:t>50 Berkeley Road, Bristol</a:t>
            </a:r>
          </a:p>
        </p:txBody>
      </p:sp>
    </p:spTree>
    <p:extLst>
      <p:ext uri="{BB962C8B-B14F-4D97-AF65-F5344CB8AC3E}">
        <p14:creationId xmlns:p14="http://schemas.microsoft.com/office/powerpoint/2010/main" val="2928055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D3E11C1-7149-7FFE-2920-AC0D569DBB5B}"/>
              </a:ext>
            </a:extLst>
          </p:cNvPr>
          <p:cNvSpPr>
            <a:spLocks noGrp="1"/>
          </p:cNvSpPr>
          <p:nvPr>
            <p:ph type="title"/>
          </p:nvPr>
        </p:nvSpPr>
        <p:spPr>
          <a:xfrm>
            <a:off x="325290" y="1041357"/>
            <a:ext cx="1981976" cy="710288"/>
          </a:xfrm>
        </p:spPr>
        <p:txBody>
          <a:bodyPr>
            <a:noAutofit/>
          </a:bodyPr>
          <a:lstStyle/>
          <a:p>
            <a:r>
              <a:rPr lang="en-GB" dirty="0"/>
              <a:t>What route could Archie take?</a:t>
            </a:r>
          </a:p>
        </p:txBody>
      </p:sp>
      <p:pic>
        <p:nvPicPr>
          <p:cNvPr id="4" name="Picture 3" descr="A map of Bishopton, Bristol in 1903 ">
            <a:extLst>
              <a:ext uri="{FF2B5EF4-FFF2-40B4-BE49-F238E27FC236}">
                <a16:creationId xmlns:a16="http://schemas.microsoft.com/office/drawing/2014/main" id="{65FFB095-A58F-B26D-A616-F21CBBAA07EE}"/>
              </a:ext>
            </a:extLst>
          </p:cNvPr>
          <p:cNvPicPr>
            <a:picLocks noChangeAspect="1"/>
          </p:cNvPicPr>
          <p:nvPr/>
        </p:nvPicPr>
        <p:blipFill>
          <a:blip r:embed="rId2"/>
          <a:stretch>
            <a:fillRect/>
          </a:stretch>
        </p:blipFill>
        <p:spPr>
          <a:xfrm>
            <a:off x="1624140" y="0"/>
            <a:ext cx="9943182" cy="6858000"/>
          </a:xfrm>
          <a:prstGeom prst="rect">
            <a:avLst/>
          </a:prstGeom>
        </p:spPr>
      </p:pic>
      <p:sp>
        <p:nvSpPr>
          <p:cNvPr id="5" name="Rectangle 4" descr="Black rectangle highlighting 50 Berkeley Road">
            <a:extLst>
              <a:ext uri="{FF2B5EF4-FFF2-40B4-BE49-F238E27FC236}">
                <a16:creationId xmlns:a16="http://schemas.microsoft.com/office/drawing/2014/main" id="{543F8DD5-2501-2168-7E25-B7140710CFB6}"/>
              </a:ext>
              <a:ext uri="{C183D7F6-B498-43B3-948B-1728B52AA6E4}">
                <adec:decorative xmlns:adec="http://schemas.microsoft.com/office/drawing/2017/decorative" val="0"/>
              </a:ext>
            </a:extLst>
          </p:cNvPr>
          <p:cNvSpPr/>
          <p:nvPr/>
        </p:nvSpPr>
        <p:spPr>
          <a:xfrm rot="954410">
            <a:off x="4224886" y="5873308"/>
            <a:ext cx="133607" cy="308113"/>
          </a:xfrm>
          <a:prstGeom prst="rect">
            <a:avLst/>
          </a:prstGeom>
          <a:noFill/>
          <a:ln w="38100" cmpd="sng">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descr="Black rectangle highlighting Bishop Road Primary School">
            <a:extLst>
              <a:ext uri="{FF2B5EF4-FFF2-40B4-BE49-F238E27FC236}">
                <a16:creationId xmlns:a16="http://schemas.microsoft.com/office/drawing/2014/main" id="{6DDCF6D4-8FED-5125-83FB-F83A2B10AC12}"/>
              </a:ext>
              <a:ext uri="{C183D7F6-B498-43B3-948B-1728B52AA6E4}">
                <adec:decorative xmlns:adec="http://schemas.microsoft.com/office/drawing/2017/decorative" val="0"/>
              </a:ext>
            </a:extLst>
          </p:cNvPr>
          <p:cNvSpPr/>
          <p:nvPr/>
        </p:nvSpPr>
        <p:spPr>
          <a:xfrm rot="681992">
            <a:off x="5567900" y="330838"/>
            <a:ext cx="1048303" cy="971891"/>
          </a:xfrm>
          <a:prstGeom prst="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9072544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D3E11C1-7149-7FFE-2920-AC0D569DBB5B}"/>
              </a:ext>
            </a:extLst>
          </p:cNvPr>
          <p:cNvSpPr>
            <a:spLocks noGrp="1"/>
          </p:cNvSpPr>
          <p:nvPr>
            <p:ph type="title"/>
          </p:nvPr>
        </p:nvSpPr>
        <p:spPr>
          <a:xfrm>
            <a:off x="9962707" y="1555973"/>
            <a:ext cx="2123091" cy="710288"/>
          </a:xfrm>
        </p:spPr>
        <p:txBody>
          <a:bodyPr>
            <a:normAutofit fontScale="90000"/>
          </a:bodyPr>
          <a:lstStyle/>
          <a:p>
            <a:r>
              <a:rPr lang="en-GB" dirty="0"/>
              <a:t>What differences can you spot between the 1903 map and 1946 aerial photo?</a:t>
            </a:r>
          </a:p>
        </p:txBody>
      </p:sp>
      <p:pic>
        <p:nvPicPr>
          <p:cNvPr id="9" name="Picture 8" descr="An aerial view of a Bristol">
            <a:extLst>
              <a:ext uri="{FF2B5EF4-FFF2-40B4-BE49-F238E27FC236}">
                <a16:creationId xmlns:a16="http://schemas.microsoft.com/office/drawing/2014/main" id="{F98D00DD-68DB-0649-B48C-73FF9BE7DF2E}"/>
              </a:ext>
            </a:extLst>
          </p:cNvPr>
          <p:cNvPicPr>
            <a:picLocks noChangeAspect="1"/>
          </p:cNvPicPr>
          <p:nvPr/>
        </p:nvPicPr>
        <p:blipFill>
          <a:blip r:embed="rId2">
            <a:alphaModFix/>
          </a:blip>
          <a:stretch>
            <a:fillRect/>
          </a:stretch>
        </p:blipFill>
        <p:spPr>
          <a:xfrm rot="20970040">
            <a:off x="501090" y="-1592243"/>
            <a:ext cx="9230208" cy="11046483"/>
          </a:xfrm>
          <a:prstGeom prst="rect">
            <a:avLst/>
          </a:prstGeom>
        </p:spPr>
      </p:pic>
      <p:sp>
        <p:nvSpPr>
          <p:cNvPr id="5" name="Rectangle 4" descr="Yellow rectangle highlighting 50 Berkeley Road">
            <a:extLst>
              <a:ext uri="{FF2B5EF4-FFF2-40B4-BE49-F238E27FC236}">
                <a16:creationId xmlns:a16="http://schemas.microsoft.com/office/drawing/2014/main" id="{543F8DD5-2501-2168-7E25-B7140710CFB6}"/>
              </a:ext>
              <a:ext uri="{C183D7F6-B498-43B3-948B-1728B52AA6E4}">
                <adec:decorative xmlns:adec="http://schemas.microsoft.com/office/drawing/2017/decorative" val="0"/>
              </a:ext>
            </a:extLst>
          </p:cNvPr>
          <p:cNvSpPr/>
          <p:nvPr/>
        </p:nvSpPr>
        <p:spPr>
          <a:xfrm rot="954410">
            <a:off x="4224886" y="5873308"/>
            <a:ext cx="133607" cy="308113"/>
          </a:xfrm>
          <a:prstGeom prst="rect">
            <a:avLst/>
          </a:prstGeom>
          <a:noFill/>
          <a:ln w="38100" cmpd="sng">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descr="Yellow rectangle highlighting Bishop Road Primary School">
            <a:extLst>
              <a:ext uri="{FF2B5EF4-FFF2-40B4-BE49-F238E27FC236}">
                <a16:creationId xmlns:a16="http://schemas.microsoft.com/office/drawing/2014/main" id="{6DDCF6D4-8FED-5125-83FB-F83A2B10AC12}"/>
              </a:ext>
              <a:ext uri="{C183D7F6-B498-43B3-948B-1728B52AA6E4}">
                <adec:decorative xmlns:adec="http://schemas.microsoft.com/office/drawing/2017/decorative" val="0"/>
              </a:ext>
            </a:extLst>
          </p:cNvPr>
          <p:cNvSpPr/>
          <p:nvPr/>
        </p:nvSpPr>
        <p:spPr>
          <a:xfrm rot="681992">
            <a:off x="5649103" y="954910"/>
            <a:ext cx="797654" cy="799898"/>
          </a:xfrm>
          <a:prstGeom prst="rect">
            <a:avLst/>
          </a:prstGeom>
          <a:noFill/>
          <a:ln w="381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802986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D3E11C1-7149-7FFE-2920-AC0D569DBB5B}"/>
              </a:ext>
            </a:extLst>
          </p:cNvPr>
          <p:cNvSpPr>
            <a:spLocks noGrp="1"/>
          </p:cNvSpPr>
          <p:nvPr>
            <p:ph type="title"/>
          </p:nvPr>
        </p:nvSpPr>
        <p:spPr>
          <a:xfrm>
            <a:off x="10132827" y="1896215"/>
            <a:ext cx="2059173" cy="710288"/>
          </a:xfrm>
        </p:spPr>
        <p:txBody>
          <a:bodyPr>
            <a:normAutofit fontScale="90000"/>
          </a:bodyPr>
          <a:lstStyle/>
          <a:p>
            <a:r>
              <a:rPr lang="en-GB" dirty="0"/>
              <a:t>What differences did you spot between the 1903 map and 1946 aerial photo?</a:t>
            </a:r>
          </a:p>
        </p:txBody>
      </p:sp>
      <p:pic>
        <p:nvPicPr>
          <p:cNvPr id="10" name="Picture 9" descr="A map of Bishopton, Bristol in 1903 ">
            <a:extLst>
              <a:ext uri="{FF2B5EF4-FFF2-40B4-BE49-F238E27FC236}">
                <a16:creationId xmlns:a16="http://schemas.microsoft.com/office/drawing/2014/main" id="{3483E6BB-9D96-9208-A386-7A95BD6F5A62}"/>
              </a:ext>
            </a:extLst>
          </p:cNvPr>
          <p:cNvPicPr>
            <a:picLocks noChangeAspect="1"/>
          </p:cNvPicPr>
          <p:nvPr/>
        </p:nvPicPr>
        <p:blipFill rotWithShape="1">
          <a:blip r:embed="rId2"/>
          <a:srcRect r="17219"/>
          <a:stretch/>
        </p:blipFill>
        <p:spPr>
          <a:xfrm>
            <a:off x="1624140" y="0"/>
            <a:ext cx="8231060" cy="6858000"/>
          </a:xfrm>
          <a:prstGeom prst="rect">
            <a:avLst/>
          </a:prstGeom>
        </p:spPr>
      </p:pic>
      <p:sp>
        <p:nvSpPr>
          <p:cNvPr id="5" name="Rectangle 4" descr="Black rectangle highlighting 50 Berkeley Road">
            <a:extLst>
              <a:ext uri="{FF2B5EF4-FFF2-40B4-BE49-F238E27FC236}">
                <a16:creationId xmlns:a16="http://schemas.microsoft.com/office/drawing/2014/main" id="{543F8DD5-2501-2168-7E25-B7140710CFB6}"/>
              </a:ext>
              <a:ext uri="{C183D7F6-B498-43B3-948B-1728B52AA6E4}">
                <adec:decorative xmlns:adec="http://schemas.microsoft.com/office/drawing/2017/decorative" val="0"/>
              </a:ext>
            </a:extLst>
          </p:cNvPr>
          <p:cNvSpPr/>
          <p:nvPr/>
        </p:nvSpPr>
        <p:spPr>
          <a:xfrm rot="954410">
            <a:off x="4224886" y="5873308"/>
            <a:ext cx="133607" cy="308113"/>
          </a:xfrm>
          <a:prstGeom prst="rect">
            <a:avLst/>
          </a:prstGeom>
          <a:noFill/>
          <a:ln w="38100" cmpd="sng">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descr="Black rectangle highlighting Bishop Road Primary School">
            <a:extLst>
              <a:ext uri="{FF2B5EF4-FFF2-40B4-BE49-F238E27FC236}">
                <a16:creationId xmlns:a16="http://schemas.microsoft.com/office/drawing/2014/main" id="{6DDCF6D4-8FED-5125-83FB-F83A2B10AC12}"/>
              </a:ext>
              <a:ext uri="{C183D7F6-B498-43B3-948B-1728B52AA6E4}">
                <adec:decorative xmlns:adec="http://schemas.microsoft.com/office/drawing/2017/decorative" val="0"/>
              </a:ext>
            </a:extLst>
          </p:cNvPr>
          <p:cNvSpPr/>
          <p:nvPr/>
        </p:nvSpPr>
        <p:spPr>
          <a:xfrm rot="681992">
            <a:off x="5567900" y="330838"/>
            <a:ext cx="1048303" cy="971891"/>
          </a:xfrm>
          <a:prstGeom prst="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descr="An aerial view of a Bristol">
            <a:extLst>
              <a:ext uri="{FF2B5EF4-FFF2-40B4-BE49-F238E27FC236}">
                <a16:creationId xmlns:a16="http://schemas.microsoft.com/office/drawing/2014/main" id="{F98D00DD-68DB-0649-B48C-73FF9BE7DF2E}"/>
              </a:ext>
            </a:extLst>
          </p:cNvPr>
          <p:cNvPicPr>
            <a:picLocks noChangeAspect="1"/>
          </p:cNvPicPr>
          <p:nvPr/>
        </p:nvPicPr>
        <p:blipFill>
          <a:blip r:embed="rId3">
            <a:alphaModFix amt="50000"/>
          </a:blip>
          <a:stretch>
            <a:fillRect/>
          </a:stretch>
        </p:blipFill>
        <p:spPr>
          <a:xfrm rot="20970040">
            <a:off x="330447" y="-1986360"/>
            <a:ext cx="9596871" cy="11485296"/>
          </a:xfrm>
          <a:prstGeom prst="rect">
            <a:avLst/>
          </a:prstGeom>
        </p:spPr>
      </p:pic>
    </p:spTree>
    <p:extLst>
      <p:ext uri="{BB962C8B-B14F-4D97-AF65-F5344CB8AC3E}">
        <p14:creationId xmlns:p14="http://schemas.microsoft.com/office/powerpoint/2010/main" val="24637962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D3E11C1-7149-7FFE-2920-AC0D569DBB5B}"/>
              </a:ext>
            </a:extLst>
          </p:cNvPr>
          <p:cNvSpPr>
            <a:spLocks noGrp="1"/>
          </p:cNvSpPr>
          <p:nvPr>
            <p:ph type="title"/>
          </p:nvPr>
        </p:nvSpPr>
        <p:spPr>
          <a:xfrm>
            <a:off x="10079665" y="1896215"/>
            <a:ext cx="2016765" cy="710288"/>
          </a:xfrm>
        </p:spPr>
        <p:txBody>
          <a:bodyPr>
            <a:normAutofit fontScale="90000"/>
          </a:bodyPr>
          <a:lstStyle/>
          <a:p>
            <a:r>
              <a:rPr lang="en-GB" dirty="0"/>
              <a:t>Everything  to the left of the yellow line is new. Lots more houses have been built.</a:t>
            </a:r>
          </a:p>
        </p:txBody>
      </p:sp>
      <p:pic>
        <p:nvPicPr>
          <p:cNvPr id="9" name="Picture 8" descr="An aerial view of a Bristol">
            <a:extLst>
              <a:ext uri="{FF2B5EF4-FFF2-40B4-BE49-F238E27FC236}">
                <a16:creationId xmlns:a16="http://schemas.microsoft.com/office/drawing/2014/main" id="{F98D00DD-68DB-0649-B48C-73FF9BE7DF2E}"/>
              </a:ext>
            </a:extLst>
          </p:cNvPr>
          <p:cNvPicPr>
            <a:picLocks noChangeAspect="1"/>
          </p:cNvPicPr>
          <p:nvPr/>
        </p:nvPicPr>
        <p:blipFill>
          <a:blip r:embed="rId2">
            <a:alphaModFix/>
          </a:blip>
          <a:stretch>
            <a:fillRect/>
          </a:stretch>
        </p:blipFill>
        <p:spPr>
          <a:xfrm rot="20970040">
            <a:off x="330447" y="-1986360"/>
            <a:ext cx="9596871" cy="11485296"/>
          </a:xfrm>
          <a:prstGeom prst="rect">
            <a:avLst/>
          </a:prstGeom>
        </p:spPr>
      </p:pic>
      <p:sp>
        <p:nvSpPr>
          <p:cNvPr id="4" name="Freeform: Shape 3" descr="Yellow line making the edge of old housing and start of newer housing">
            <a:extLst>
              <a:ext uri="{FF2B5EF4-FFF2-40B4-BE49-F238E27FC236}">
                <a16:creationId xmlns:a16="http://schemas.microsoft.com/office/drawing/2014/main" id="{5DCAA955-2187-32CA-0A86-B3038CBC76F5}"/>
              </a:ext>
            </a:extLst>
          </p:cNvPr>
          <p:cNvSpPr/>
          <p:nvPr/>
        </p:nvSpPr>
        <p:spPr>
          <a:xfrm>
            <a:off x="1658679" y="223284"/>
            <a:ext cx="4019107" cy="6624083"/>
          </a:xfrm>
          <a:custGeom>
            <a:avLst/>
            <a:gdLst>
              <a:gd name="connsiteX0" fmla="*/ 4019107 w 4019107"/>
              <a:gd name="connsiteY0" fmla="*/ 0 h 6624083"/>
              <a:gd name="connsiteX1" fmla="*/ 3870251 w 4019107"/>
              <a:gd name="connsiteY1" fmla="*/ 627321 h 6624083"/>
              <a:gd name="connsiteX2" fmla="*/ 3583172 w 4019107"/>
              <a:gd name="connsiteY2" fmla="*/ 584790 h 6624083"/>
              <a:gd name="connsiteX3" fmla="*/ 3444949 w 4019107"/>
              <a:gd name="connsiteY3" fmla="*/ 520995 h 6624083"/>
              <a:gd name="connsiteX4" fmla="*/ 3157870 w 4019107"/>
              <a:gd name="connsiteY4" fmla="*/ 520995 h 6624083"/>
              <a:gd name="connsiteX5" fmla="*/ 3136605 w 4019107"/>
              <a:gd name="connsiteY5" fmla="*/ 893135 h 6624083"/>
              <a:gd name="connsiteX6" fmla="*/ 3168502 w 4019107"/>
              <a:gd name="connsiteY6" fmla="*/ 1084521 h 6624083"/>
              <a:gd name="connsiteX7" fmla="*/ 3115340 w 4019107"/>
              <a:gd name="connsiteY7" fmla="*/ 1435395 h 6624083"/>
              <a:gd name="connsiteX8" fmla="*/ 3072809 w 4019107"/>
              <a:gd name="connsiteY8" fmla="*/ 2009553 h 6624083"/>
              <a:gd name="connsiteX9" fmla="*/ 2923954 w 4019107"/>
              <a:gd name="connsiteY9" fmla="*/ 1998921 h 6624083"/>
              <a:gd name="connsiteX10" fmla="*/ 2955851 w 4019107"/>
              <a:gd name="connsiteY10" fmla="*/ 2147776 h 6624083"/>
              <a:gd name="connsiteX11" fmla="*/ 2955851 w 4019107"/>
              <a:gd name="connsiteY11" fmla="*/ 2413590 h 6624083"/>
              <a:gd name="connsiteX12" fmla="*/ 3242930 w 4019107"/>
              <a:gd name="connsiteY12" fmla="*/ 2424223 h 6624083"/>
              <a:gd name="connsiteX13" fmla="*/ 3125972 w 4019107"/>
              <a:gd name="connsiteY13" fmla="*/ 3179135 h 6624083"/>
              <a:gd name="connsiteX14" fmla="*/ 2147777 w 4019107"/>
              <a:gd name="connsiteY14" fmla="*/ 2913321 h 6624083"/>
              <a:gd name="connsiteX15" fmla="*/ 1807535 w 4019107"/>
              <a:gd name="connsiteY15" fmla="*/ 2721935 h 6624083"/>
              <a:gd name="connsiteX16" fmla="*/ 1648047 w 4019107"/>
              <a:gd name="connsiteY16" fmla="*/ 2881423 h 6624083"/>
              <a:gd name="connsiteX17" fmla="*/ 1584251 w 4019107"/>
              <a:gd name="connsiteY17" fmla="*/ 2977116 h 6624083"/>
              <a:gd name="connsiteX18" fmla="*/ 1297172 w 4019107"/>
              <a:gd name="connsiteY18" fmla="*/ 2615609 h 6624083"/>
              <a:gd name="connsiteX19" fmla="*/ 1127051 w 4019107"/>
              <a:gd name="connsiteY19" fmla="*/ 2732567 h 6624083"/>
              <a:gd name="connsiteX20" fmla="*/ 1063256 w 4019107"/>
              <a:gd name="connsiteY20" fmla="*/ 3094074 h 6624083"/>
              <a:gd name="connsiteX21" fmla="*/ 808074 w 4019107"/>
              <a:gd name="connsiteY21" fmla="*/ 3370521 h 6624083"/>
              <a:gd name="connsiteX22" fmla="*/ 786809 w 4019107"/>
              <a:gd name="connsiteY22" fmla="*/ 3455581 h 6624083"/>
              <a:gd name="connsiteX23" fmla="*/ 893135 w 4019107"/>
              <a:gd name="connsiteY23" fmla="*/ 3508744 h 6624083"/>
              <a:gd name="connsiteX24" fmla="*/ 839972 w 4019107"/>
              <a:gd name="connsiteY24" fmla="*/ 3859618 h 6624083"/>
              <a:gd name="connsiteX25" fmla="*/ 978195 w 4019107"/>
              <a:gd name="connsiteY25" fmla="*/ 4019107 h 6624083"/>
              <a:gd name="connsiteX26" fmla="*/ 255181 w 4019107"/>
              <a:gd name="connsiteY26" fmla="*/ 4976037 h 6624083"/>
              <a:gd name="connsiteX27" fmla="*/ 0 w 4019107"/>
              <a:gd name="connsiteY27" fmla="*/ 5156790 h 6624083"/>
              <a:gd name="connsiteX28" fmla="*/ 127591 w 4019107"/>
              <a:gd name="connsiteY28" fmla="*/ 5358809 h 6624083"/>
              <a:gd name="connsiteX29" fmla="*/ 255181 w 4019107"/>
              <a:gd name="connsiteY29" fmla="*/ 5762846 h 6624083"/>
              <a:gd name="connsiteX30" fmla="*/ 478465 w 4019107"/>
              <a:gd name="connsiteY30" fmla="*/ 6283842 h 6624083"/>
              <a:gd name="connsiteX31" fmla="*/ 669851 w 4019107"/>
              <a:gd name="connsiteY31" fmla="*/ 6624083 h 6624083"/>
              <a:gd name="connsiteX32" fmla="*/ 659219 w 4019107"/>
              <a:gd name="connsiteY32" fmla="*/ 6613451 h 6624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019107" h="6624083">
                <a:moveTo>
                  <a:pt x="4019107" y="0"/>
                </a:moveTo>
                <a:lnTo>
                  <a:pt x="3870251" y="627321"/>
                </a:lnTo>
                <a:lnTo>
                  <a:pt x="3583172" y="584790"/>
                </a:lnTo>
                <a:lnTo>
                  <a:pt x="3444949" y="520995"/>
                </a:lnTo>
                <a:lnTo>
                  <a:pt x="3157870" y="520995"/>
                </a:lnTo>
                <a:lnTo>
                  <a:pt x="3136605" y="893135"/>
                </a:lnTo>
                <a:lnTo>
                  <a:pt x="3168502" y="1084521"/>
                </a:lnTo>
                <a:lnTo>
                  <a:pt x="3115340" y="1435395"/>
                </a:lnTo>
                <a:lnTo>
                  <a:pt x="3072809" y="2009553"/>
                </a:lnTo>
                <a:lnTo>
                  <a:pt x="2923954" y="1998921"/>
                </a:lnTo>
                <a:lnTo>
                  <a:pt x="2955851" y="2147776"/>
                </a:lnTo>
                <a:lnTo>
                  <a:pt x="2955851" y="2413590"/>
                </a:lnTo>
                <a:lnTo>
                  <a:pt x="3242930" y="2424223"/>
                </a:lnTo>
                <a:lnTo>
                  <a:pt x="3125972" y="3179135"/>
                </a:lnTo>
                <a:lnTo>
                  <a:pt x="2147777" y="2913321"/>
                </a:lnTo>
                <a:lnTo>
                  <a:pt x="1807535" y="2721935"/>
                </a:lnTo>
                <a:lnTo>
                  <a:pt x="1648047" y="2881423"/>
                </a:lnTo>
                <a:lnTo>
                  <a:pt x="1584251" y="2977116"/>
                </a:lnTo>
                <a:lnTo>
                  <a:pt x="1297172" y="2615609"/>
                </a:lnTo>
                <a:lnTo>
                  <a:pt x="1127051" y="2732567"/>
                </a:lnTo>
                <a:lnTo>
                  <a:pt x="1063256" y="3094074"/>
                </a:lnTo>
                <a:lnTo>
                  <a:pt x="808074" y="3370521"/>
                </a:lnTo>
                <a:lnTo>
                  <a:pt x="786809" y="3455581"/>
                </a:lnTo>
                <a:lnTo>
                  <a:pt x="893135" y="3508744"/>
                </a:lnTo>
                <a:lnTo>
                  <a:pt x="839972" y="3859618"/>
                </a:lnTo>
                <a:lnTo>
                  <a:pt x="978195" y="4019107"/>
                </a:lnTo>
                <a:lnTo>
                  <a:pt x="255181" y="4976037"/>
                </a:lnTo>
                <a:lnTo>
                  <a:pt x="0" y="5156790"/>
                </a:lnTo>
                <a:lnTo>
                  <a:pt x="127591" y="5358809"/>
                </a:lnTo>
                <a:lnTo>
                  <a:pt x="255181" y="5762846"/>
                </a:lnTo>
                <a:lnTo>
                  <a:pt x="478465" y="6283842"/>
                </a:lnTo>
                <a:lnTo>
                  <a:pt x="669851" y="6624083"/>
                </a:lnTo>
                <a:lnTo>
                  <a:pt x="659219" y="6613451"/>
                </a:lnTo>
              </a:path>
            </a:pathLst>
          </a:cu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3430188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16A203-8A62-D516-26DD-92E719DFC419}"/>
              </a:ext>
            </a:extLst>
          </p:cNvPr>
          <p:cNvSpPr>
            <a:spLocks noGrp="1"/>
          </p:cNvSpPr>
          <p:nvPr>
            <p:ph type="title"/>
          </p:nvPr>
        </p:nvSpPr>
        <p:spPr/>
        <p:txBody>
          <a:bodyPr>
            <a:normAutofit fontScale="90000"/>
          </a:bodyPr>
          <a:lstStyle/>
          <a:p>
            <a:r>
              <a:rPr lang="en-GB" dirty="0">
                <a:latin typeface="Arial" panose="020B0604020202020204" pitchFamily="34" charset="0"/>
                <a:cs typeface="Arial" panose="020B0604020202020204" pitchFamily="34" charset="0"/>
              </a:rPr>
              <a:t>How can we celebrate significant, local people and places: Cary Grant (Archie Leach), 50 Berkeley Road, Bristol.</a:t>
            </a:r>
          </a:p>
        </p:txBody>
      </p:sp>
      <p:sp>
        <p:nvSpPr>
          <p:cNvPr id="3" name="Text Placeholder 2">
            <a:extLst>
              <a:ext uri="{FF2B5EF4-FFF2-40B4-BE49-F238E27FC236}">
                <a16:creationId xmlns:a16="http://schemas.microsoft.com/office/drawing/2014/main" id="{AB132C75-DF15-8AED-B109-4A660A02F083}"/>
              </a:ext>
            </a:extLst>
          </p:cNvPr>
          <p:cNvSpPr>
            <a:spLocks noGrp="1"/>
          </p:cNvSpPr>
          <p:nvPr>
            <p:ph type="body" sz="quarter" idx="10"/>
          </p:nvPr>
        </p:nvSpPr>
        <p:spPr/>
        <p:txBody>
          <a:bodyPr/>
          <a:lstStyle/>
          <a:p>
            <a:r>
              <a:rPr lang="en-GB">
                <a:latin typeface="Arial" panose="020B0604020202020204" pitchFamily="34" charset="0"/>
                <a:cs typeface="Arial" panose="020B0604020202020204" pitchFamily="34" charset="0"/>
              </a:rPr>
              <a:t>Key Stage 2</a:t>
            </a:r>
          </a:p>
        </p:txBody>
      </p:sp>
      <p:sp>
        <p:nvSpPr>
          <p:cNvPr id="4" name="Content Placeholder 3">
            <a:extLst>
              <a:ext uri="{FF2B5EF4-FFF2-40B4-BE49-F238E27FC236}">
                <a16:creationId xmlns:a16="http://schemas.microsoft.com/office/drawing/2014/main" id="{8FEBDF8D-DE8D-BDA5-36D9-7EC70356099A}"/>
              </a:ext>
            </a:extLst>
          </p:cNvPr>
          <p:cNvSpPr>
            <a:spLocks noGrp="1"/>
          </p:cNvSpPr>
          <p:nvPr>
            <p:ph idx="1"/>
          </p:nvPr>
        </p:nvSpPr>
        <p:spPr/>
        <p:txBody>
          <a:bodyPr/>
          <a:lstStyle/>
          <a:p>
            <a:pPr marL="342900" indent="-342900">
              <a:buFont typeface="Arial" panose="020B0604020202020204" pitchFamily="34" charset="0"/>
              <a:buChar char="•"/>
            </a:pPr>
            <a:r>
              <a:rPr lang="en-GB" dirty="0">
                <a:solidFill>
                  <a:srgbClr val="000000"/>
                </a:solidFill>
                <a:latin typeface="Arial"/>
                <a:cs typeface="Arial"/>
              </a:rPr>
              <a:t>To learn about </a:t>
            </a:r>
            <a:r>
              <a:rPr lang="en-GB" dirty="0">
                <a:latin typeface="Arial"/>
                <a:cs typeface="Arial"/>
              </a:rPr>
              <a:t>significant historical events, people and places in their own locality</a:t>
            </a:r>
          </a:p>
          <a:p>
            <a:pPr marL="342900" indent="-342900">
              <a:buFont typeface="Arial" panose="020B0604020202020204" pitchFamily="34" charset="0"/>
              <a:buChar char="•"/>
            </a:pPr>
            <a:r>
              <a:rPr lang="en-GB" dirty="0">
                <a:latin typeface="Arial"/>
                <a:cs typeface="Arial"/>
              </a:rPr>
              <a:t>To study an aspect of history dating from a period beyond 1066 that is significant in the locality</a:t>
            </a:r>
          </a:p>
          <a:p>
            <a:pPr marL="342900" indent="-342900">
              <a:buFont typeface="Arial" panose="020B0604020202020204" pitchFamily="34" charset="0"/>
              <a:buChar char="•"/>
            </a:pPr>
            <a:r>
              <a:rPr lang="en-GB" dirty="0"/>
              <a:t>To understand historical concepts such as significance, and to make connections and draw contrasts with previous learning</a:t>
            </a:r>
            <a:endParaRPr lang="en-GB" dirty="0">
              <a:latin typeface="Arial"/>
              <a:cs typeface="Arial"/>
            </a:endParaRPr>
          </a:p>
          <a:p>
            <a:pPr marL="342900" indent="-342900">
              <a:buFont typeface="Arial" panose="020B0604020202020204" pitchFamily="34" charset="0"/>
              <a:buChar char="•"/>
            </a:pPr>
            <a:r>
              <a:rPr lang="en-GB" dirty="0">
                <a:latin typeface="Arial"/>
                <a:cs typeface="Arial"/>
              </a:rPr>
              <a:t>To </a:t>
            </a:r>
            <a:r>
              <a:rPr lang="en-GB" dirty="0"/>
              <a:t>understand the methods of historical enquiry, including how evidence is used rigorously to make historical claims</a:t>
            </a:r>
          </a:p>
        </p:txBody>
      </p:sp>
    </p:spTree>
    <p:extLst>
      <p:ext uri="{BB962C8B-B14F-4D97-AF65-F5344CB8AC3E}">
        <p14:creationId xmlns:p14="http://schemas.microsoft.com/office/powerpoint/2010/main" val="18927039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A4658C6-9B83-20EF-07FA-C3FB299CCFE4}"/>
              </a:ext>
            </a:extLst>
          </p:cNvPr>
          <p:cNvSpPr>
            <a:spLocks noGrp="1"/>
          </p:cNvSpPr>
          <p:nvPr>
            <p:ph type="title"/>
          </p:nvPr>
        </p:nvSpPr>
        <p:spPr/>
        <p:txBody>
          <a:bodyPr/>
          <a:lstStyle/>
          <a:p>
            <a:r>
              <a:rPr lang="en-GB" dirty="0"/>
              <a:t>Bishop Road School</a:t>
            </a:r>
          </a:p>
        </p:txBody>
      </p:sp>
      <p:sp>
        <p:nvSpPr>
          <p:cNvPr id="8" name="Content Placeholder 7">
            <a:extLst>
              <a:ext uri="{FF2B5EF4-FFF2-40B4-BE49-F238E27FC236}">
                <a16:creationId xmlns:a16="http://schemas.microsoft.com/office/drawing/2014/main" id="{951F253B-43E5-7D0A-00F5-088D17AAB078}"/>
              </a:ext>
            </a:extLst>
          </p:cNvPr>
          <p:cNvSpPr>
            <a:spLocks noGrp="1"/>
          </p:cNvSpPr>
          <p:nvPr>
            <p:ph idx="1"/>
          </p:nvPr>
        </p:nvSpPr>
        <p:spPr/>
        <p:txBody>
          <a:bodyPr lIns="0" tIns="45720" rIns="90000" bIns="45720" anchor="t">
            <a:normAutofit/>
          </a:bodyPr>
          <a:lstStyle/>
          <a:p>
            <a:pPr marL="457200" indent="-457200">
              <a:spcAft>
                <a:spcPts val="1200"/>
              </a:spcAft>
              <a:buFont typeface="Arial" panose="020B0604020202020204" pitchFamily="34" charset="0"/>
              <a:buChar char="•"/>
            </a:pPr>
            <a:r>
              <a:rPr lang="en-GB" sz="2800" dirty="0"/>
              <a:t>Here is Archie at Bishop Road School in Bishopston aged about 5 or 6.</a:t>
            </a:r>
          </a:p>
          <a:p>
            <a:pPr marL="457200" indent="-457200">
              <a:spcAft>
                <a:spcPts val="1200"/>
              </a:spcAft>
              <a:buFont typeface="Arial" panose="020B0604020202020204" pitchFamily="34" charset="0"/>
              <a:buChar char="•"/>
            </a:pPr>
            <a:r>
              <a:rPr lang="en-GB" sz="2800" dirty="0"/>
              <a:t>He later went to Fairfield Secondary School in Montpelier in Bristol.</a:t>
            </a:r>
            <a:endParaRPr lang="en-GB" sz="2800" dirty="0">
              <a:cs typeface="Arial"/>
            </a:endParaRPr>
          </a:p>
          <a:p>
            <a:pPr marL="457200" indent="-457200">
              <a:spcAft>
                <a:spcPts val="1200"/>
              </a:spcAft>
              <a:buFont typeface="Arial" panose="020B0604020202020204" pitchFamily="34" charset="0"/>
              <a:buChar char="•"/>
            </a:pPr>
            <a:r>
              <a:rPr lang="en-GB" sz="2800" dirty="0"/>
              <a:t>As a child, he always dreamed of a life of adventure on the stage.</a:t>
            </a:r>
            <a:endParaRPr lang="en-GB" sz="2800" dirty="0">
              <a:cs typeface="Arial"/>
            </a:endParaRPr>
          </a:p>
        </p:txBody>
      </p:sp>
      <p:pic>
        <p:nvPicPr>
          <p:cNvPr id="16" name="Picture Placeholder 15" descr="A black and white photo of children sat in a classroom">
            <a:extLst>
              <a:ext uri="{FF2B5EF4-FFF2-40B4-BE49-F238E27FC236}">
                <a16:creationId xmlns:a16="http://schemas.microsoft.com/office/drawing/2014/main" id="{FEDB3D66-D483-95B2-4A2D-12986B5B3E3F}"/>
              </a:ext>
            </a:extLst>
          </p:cNvPr>
          <p:cNvPicPr>
            <a:picLocks noGrp="1" noChangeAspect="1"/>
          </p:cNvPicPr>
          <p:nvPr>
            <p:ph type="pic" sz="quarter" idx="10"/>
          </p:nvPr>
        </p:nvPicPr>
        <p:blipFill>
          <a:blip r:embed="rId3"/>
          <a:srcRect l="16667" r="16667"/>
          <a:stretch>
            <a:fillRect/>
          </a:stretch>
        </p:blipFill>
        <p:spPr>
          <a:xfrm rot="10800000">
            <a:off x="6096000" y="0"/>
            <a:ext cx="6096000" cy="6858000"/>
          </a:xfrm>
        </p:spPr>
      </p:pic>
      <p:sp>
        <p:nvSpPr>
          <p:cNvPr id="10" name="Rectangle 9" descr="Yellow rectangle highlighting Archie Leach/Cary Grant">
            <a:extLst>
              <a:ext uri="{FF2B5EF4-FFF2-40B4-BE49-F238E27FC236}">
                <a16:creationId xmlns:a16="http://schemas.microsoft.com/office/drawing/2014/main" id="{430F3249-D28F-3899-1372-07FEC7E21D5A}"/>
              </a:ext>
            </a:extLst>
          </p:cNvPr>
          <p:cNvSpPr/>
          <p:nvPr/>
        </p:nvSpPr>
        <p:spPr>
          <a:xfrm>
            <a:off x="7110039" y="1819943"/>
            <a:ext cx="839173" cy="739073"/>
          </a:xfrm>
          <a:prstGeom prst="rect">
            <a:avLst/>
          </a:prstGeom>
          <a:noFill/>
          <a:ln w="28575">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Picture Placeholder 3">
            <a:extLst>
              <a:ext uri="{FF2B5EF4-FFF2-40B4-BE49-F238E27FC236}">
                <a16:creationId xmlns:a16="http://schemas.microsoft.com/office/drawing/2014/main" id="{19150017-5DE1-40A8-0E29-DBC0EC8B410A}"/>
              </a:ext>
              <a:ext uri="{C183D7F6-B498-43B3-948B-1728B52AA6E4}">
                <adec:decorative xmlns:adec="http://schemas.microsoft.com/office/drawing/2017/decorative" val="1"/>
              </a:ext>
            </a:extLst>
          </p:cNvPr>
          <p:cNvSpPr>
            <a:spLocks noGrp="1"/>
          </p:cNvSpPr>
          <p:nvPr>
            <p:ph type="pic" sz="quarter" idx="24"/>
          </p:nvPr>
        </p:nvSpPr>
        <p:spPr>
          <a:xfrm>
            <a:off x="7393298" y="6278563"/>
            <a:ext cx="3643313" cy="579437"/>
          </a:xfrm>
        </p:spPr>
      </p:sp>
      <p:sp>
        <p:nvSpPr>
          <p:cNvPr id="18" name="Text Placeholder 14" descr="Archie Leach (Cary Grant)">
            <a:extLst>
              <a:ext uri="{FF2B5EF4-FFF2-40B4-BE49-F238E27FC236}">
                <a16:creationId xmlns:a16="http://schemas.microsoft.com/office/drawing/2014/main" id="{791080CF-67F8-B2B4-D517-51D26C5A846C}"/>
              </a:ext>
            </a:extLst>
          </p:cNvPr>
          <p:cNvSpPr>
            <a:spLocks noGrp="1"/>
          </p:cNvSpPr>
          <p:nvPr>
            <p:ph type="body" sz="quarter" idx="23"/>
          </p:nvPr>
        </p:nvSpPr>
        <p:spPr>
          <a:xfrm>
            <a:off x="7662864" y="6361113"/>
            <a:ext cx="2830459" cy="414338"/>
          </a:xfrm>
        </p:spPr>
        <p:txBody>
          <a:bodyPr/>
          <a:lstStyle/>
          <a:p>
            <a:r>
              <a:rPr lang="en-GB" dirty="0"/>
              <a:t>Archie Leach (Cary Grant)</a:t>
            </a:r>
          </a:p>
        </p:txBody>
      </p:sp>
    </p:spTree>
    <p:extLst>
      <p:ext uri="{BB962C8B-B14F-4D97-AF65-F5344CB8AC3E}">
        <p14:creationId xmlns:p14="http://schemas.microsoft.com/office/powerpoint/2010/main" val="3668426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A4658C6-9B83-20EF-07FA-C3FB299CCFE4}"/>
              </a:ext>
            </a:extLst>
          </p:cNvPr>
          <p:cNvSpPr>
            <a:spLocks noGrp="1"/>
          </p:cNvSpPr>
          <p:nvPr>
            <p:ph type="title"/>
          </p:nvPr>
        </p:nvSpPr>
        <p:spPr/>
        <p:txBody>
          <a:bodyPr/>
          <a:lstStyle/>
          <a:p>
            <a:r>
              <a:rPr lang="en-GB" dirty="0"/>
              <a:t>The Bristol Hippodrome</a:t>
            </a:r>
          </a:p>
        </p:txBody>
      </p:sp>
      <p:sp>
        <p:nvSpPr>
          <p:cNvPr id="8" name="Content Placeholder 7">
            <a:extLst>
              <a:ext uri="{FF2B5EF4-FFF2-40B4-BE49-F238E27FC236}">
                <a16:creationId xmlns:a16="http://schemas.microsoft.com/office/drawing/2014/main" id="{951F253B-43E5-7D0A-00F5-088D17AAB078}"/>
              </a:ext>
            </a:extLst>
          </p:cNvPr>
          <p:cNvSpPr>
            <a:spLocks noGrp="1"/>
          </p:cNvSpPr>
          <p:nvPr>
            <p:ph idx="1"/>
          </p:nvPr>
        </p:nvSpPr>
        <p:spPr/>
        <p:txBody>
          <a:bodyPr lIns="0" tIns="45720" rIns="90000" bIns="45720" anchor="t">
            <a:normAutofit/>
          </a:bodyPr>
          <a:lstStyle/>
          <a:p>
            <a:pPr marL="457200" indent="-457200">
              <a:spcAft>
                <a:spcPts val="1200"/>
              </a:spcAft>
              <a:buFont typeface="Arial" panose="020B0604020202020204" pitchFamily="34" charset="0"/>
              <a:buChar char="•"/>
            </a:pPr>
            <a:r>
              <a:rPr lang="en-GB" sz="2800" dirty="0"/>
              <a:t>When at Fairfield Secondary School, Archie got a job working on the lighting at Bristol Hippodrome.</a:t>
            </a:r>
          </a:p>
          <a:p>
            <a:pPr marL="457200" indent="-457200">
              <a:spcAft>
                <a:spcPts val="1200"/>
              </a:spcAft>
              <a:buFont typeface="Arial" panose="020B0604020202020204" pitchFamily="34" charset="0"/>
              <a:buChar char="•"/>
            </a:pPr>
            <a:r>
              <a:rPr lang="en-GB" sz="2800" dirty="0"/>
              <a:t>He was immediately bedazzled by the company and cheeriness of theatre life.</a:t>
            </a:r>
            <a:endParaRPr lang="en-GB" sz="2800" dirty="0">
              <a:cs typeface="Arial"/>
            </a:endParaRPr>
          </a:p>
          <a:p>
            <a:pPr marL="457200" indent="-457200">
              <a:spcAft>
                <a:spcPts val="1200"/>
              </a:spcAft>
              <a:buFont typeface="Arial" panose="020B0604020202020204" pitchFamily="34" charset="0"/>
              <a:buChar char="•"/>
            </a:pPr>
            <a:r>
              <a:rPr lang="en-GB" sz="2800" dirty="0"/>
              <a:t>When he was 14, he ran away from home and joined a company of acrobats.</a:t>
            </a:r>
            <a:endParaRPr lang="en-GB" sz="2800" dirty="0">
              <a:cs typeface="Arial"/>
            </a:endParaRPr>
          </a:p>
        </p:txBody>
      </p:sp>
      <p:pic>
        <p:nvPicPr>
          <p:cNvPr id="6" name="Picture Placeholder 5" descr="A red theatre with many seats">
            <a:extLst>
              <a:ext uri="{FF2B5EF4-FFF2-40B4-BE49-F238E27FC236}">
                <a16:creationId xmlns:a16="http://schemas.microsoft.com/office/drawing/2014/main" id="{F30E0B50-A29F-CFF2-83CC-6D90C621D533}"/>
              </a:ext>
            </a:extLst>
          </p:cNvPr>
          <p:cNvPicPr>
            <a:picLocks noGrp="1" noChangeAspect="1"/>
          </p:cNvPicPr>
          <p:nvPr>
            <p:ph type="pic" sz="quarter" idx="10"/>
          </p:nvPr>
        </p:nvPicPr>
        <p:blipFill rotWithShape="1">
          <a:blip r:embed="rId3"/>
          <a:srcRect l="21200" r="21200"/>
          <a:stretch/>
        </p:blipFill>
        <p:spPr/>
      </p:pic>
      <p:sp>
        <p:nvSpPr>
          <p:cNvPr id="3" name="Picture Placeholder 2">
            <a:extLst>
              <a:ext uri="{FF2B5EF4-FFF2-40B4-BE49-F238E27FC236}">
                <a16:creationId xmlns:a16="http://schemas.microsoft.com/office/drawing/2014/main" id="{ECC960D0-950D-0FFD-1E80-4F6C562A18C8}"/>
              </a:ext>
              <a:ext uri="{C183D7F6-B498-43B3-948B-1728B52AA6E4}">
                <adec:decorative xmlns:adec="http://schemas.microsoft.com/office/drawing/2017/decorative" val="1"/>
              </a:ext>
            </a:extLst>
          </p:cNvPr>
          <p:cNvSpPr>
            <a:spLocks noGrp="1"/>
          </p:cNvSpPr>
          <p:nvPr>
            <p:ph type="pic" sz="quarter" idx="24"/>
          </p:nvPr>
        </p:nvSpPr>
        <p:spPr>
          <a:xfrm>
            <a:off x="7143014" y="6173927"/>
            <a:ext cx="3643313" cy="579437"/>
          </a:xfrm>
        </p:spPr>
      </p:sp>
      <p:sp>
        <p:nvSpPr>
          <p:cNvPr id="15" name="Text Placeholder 14" descr="The auditorium, Bristol Hippodrome">
            <a:extLst>
              <a:ext uri="{FF2B5EF4-FFF2-40B4-BE49-F238E27FC236}">
                <a16:creationId xmlns:a16="http://schemas.microsoft.com/office/drawing/2014/main" id="{81B48804-DF34-39DB-7B12-123BFC291C55}"/>
              </a:ext>
            </a:extLst>
          </p:cNvPr>
          <p:cNvSpPr>
            <a:spLocks noGrp="1"/>
          </p:cNvSpPr>
          <p:nvPr>
            <p:ph type="body" sz="quarter" idx="23"/>
          </p:nvPr>
        </p:nvSpPr>
        <p:spPr>
          <a:xfrm>
            <a:off x="7469824" y="6256476"/>
            <a:ext cx="2830459" cy="414338"/>
          </a:xfrm>
        </p:spPr>
        <p:txBody>
          <a:bodyPr>
            <a:normAutofit fontScale="92500" lnSpcReduction="20000"/>
          </a:bodyPr>
          <a:lstStyle/>
          <a:p>
            <a:r>
              <a:rPr lang="en-GB" dirty="0"/>
              <a:t>The auditorium, Bristol Hippodrome</a:t>
            </a:r>
          </a:p>
        </p:txBody>
      </p:sp>
    </p:spTree>
    <p:extLst>
      <p:ext uri="{BB962C8B-B14F-4D97-AF65-F5344CB8AC3E}">
        <p14:creationId xmlns:p14="http://schemas.microsoft.com/office/powerpoint/2010/main" val="3694311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A4658C6-9B83-20EF-07FA-C3FB299CCFE4}"/>
              </a:ext>
            </a:extLst>
          </p:cNvPr>
          <p:cNvSpPr>
            <a:spLocks noGrp="1"/>
          </p:cNvSpPr>
          <p:nvPr>
            <p:ph type="title"/>
          </p:nvPr>
        </p:nvSpPr>
        <p:spPr/>
        <p:txBody>
          <a:bodyPr/>
          <a:lstStyle/>
          <a:p>
            <a:r>
              <a:rPr lang="en-GB" dirty="0" err="1"/>
              <a:t>Penders</a:t>
            </a:r>
            <a:r>
              <a:rPr lang="en-GB" dirty="0"/>
              <a:t> Acrobatic Troupe</a:t>
            </a:r>
          </a:p>
        </p:txBody>
      </p:sp>
      <p:sp>
        <p:nvSpPr>
          <p:cNvPr id="8" name="Content Placeholder 7">
            <a:extLst>
              <a:ext uri="{FF2B5EF4-FFF2-40B4-BE49-F238E27FC236}">
                <a16:creationId xmlns:a16="http://schemas.microsoft.com/office/drawing/2014/main" id="{951F253B-43E5-7D0A-00F5-088D17AAB078}"/>
              </a:ext>
            </a:extLst>
          </p:cNvPr>
          <p:cNvSpPr>
            <a:spLocks noGrp="1"/>
          </p:cNvSpPr>
          <p:nvPr>
            <p:ph idx="1"/>
          </p:nvPr>
        </p:nvSpPr>
        <p:spPr/>
        <p:txBody>
          <a:bodyPr lIns="0" tIns="45720" rIns="90000" bIns="45720" anchor="t">
            <a:normAutofit/>
          </a:bodyPr>
          <a:lstStyle/>
          <a:p>
            <a:pPr marL="457200" indent="-457200">
              <a:spcAft>
                <a:spcPts val="1200"/>
              </a:spcAft>
              <a:buFont typeface="Arial" panose="020B0604020202020204" pitchFamily="34" charset="0"/>
              <a:buChar char="•"/>
            </a:pPr>
            <a:r>
              <a:rPr lang="en-GB" sz="2800" dirty="0"/>
              <a:t>Archie toured with the troupe all over Britain.</a:t>
            </a:r>
          </a:p>
          <a:p>
            <a:pPr marL="457200" indent="-457200">
              <a:spcAft>
                <a:spcPts val="1200"/>
              </a:spcAft>
              <a:buFont typeface="Arial" panose="020B0604020202020204" pitchFamily="34" charset="0"/>
              <a:buChar char="•"/>
            </a:pPr>
            <a:r>
              <a:rPr lang="en-GB" sz="2800" dirty="0"/>
              <a:t>When he was 16 he travelled with the company by ship to America.</a:t>
            </a:r>
            <a:endParaRPr lang="en-GB" sz="2800" dirty="0">
              <a:cs typeface="Arial"/>
            </a:endParaRPr>
          </a:p>
          <a:p>
            <a:pPr marL="457200" indent="-457200">
              <a:spcAft>
                <a:spcPts val="1200"/>
              </a:spcAft>
              <a:buFont typeface="Arial" panose="020B0604020202020204" pitchFamily="34" charset="0"/>
              <a:buChar char="•"/>
            </a:pPr>
            <a:r>
              <a:rPr lang="en-GB" sz="2800" dirty="0"/>
              <a:t>He stayed in America and started getting parts as a stage actor.</a:t>
            </a:r>
            <a:endParaRPr lang="en-GB" sz="2800" dirty="0">
              <a:cs typeface="Arial"/>
            </a:endParaRPr>
          </a:p>
        </p:txBody>
      </p:sp>
      <p:pic>
        <p:nvPicPr>
          <p:cNvPr id="5" name="Picture Placeholder 4" descr="A group of people wearing costumes and standing on stilts on a stage&#10;">
            <a:extLst>
              <a:ext uri="{FF2B5EF4-FFF2-40B4-BE49-F238E27FC236}">
                <a16:creationId xmlns:a16="http://schemas.microsoft.com/office/drawing/2014/main" id="{DAA41224-5BDE-C59C-43B2-CBF0C052B266}"/>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16105" r="16105"/>
          <a:stretch/>
        </p:blipFill>
        <p:spPr/>
      </p:pic>
      <p:sp>
        <p:nvSpPr>
          <p:cNvPr id="2" name="Picture Placeholder 1">
            <a:extLst>
              <a:ext uri="{FF2B5EF4-FFF2-40B4-BE49-F238E27FC236}">
                <a16:creationId xmlns:a16="http://schemas.microsoft.com/office/drawing/2014/main" id="{C69A8D94-20C4-DB18-E4BB-156E7E7D3DA1}"/>
              </a:ext>
              <a:ext uri="{C183D7F6-B498-43B3-948B-1728B52AA6E4}">
                <adec:decorative xmlns:adec="http://schemas.microsoft.com/office/drawing/2017/decorative" val="1"/>
              </a:ext>
            </a:extLst>
          </p:cNvPr>
          <p:cNvSpPr>
            <a:spLocks noGrp="1"/>
          </p:cNvSpPr>
          <p:nvPr>
            <p:ph type="pic" sz="quarter" idx="24"/>
          </p:nvPr>
        </p:nvSpPr>
        <p:spPr>
          <a:xfrm>
            <a:off x="7537033" y="6278563"/>
            <a:ext cx="3643313" cy="579437"/>
          </a:xfrm>
        </p:spPr>
      </p:sp>
      <p:sp>
        <p:nvSpPr>
          <p:cNvPr id="15" name="Text Placeholder 14" descr="Penders Acrobatic Troupe">
            <a:extLst>
              <a:ext uri="{FF2B5EF4-FFF2-40B4-BE49-F238E27FC236}">
                <a16:creationId xmlns:a16="http://schemas.microsoft.com/office/drawing/2014/main" id="{81B48804-DF34-39DB-7B12-123BFC291C55}"/>
              </a:ext>
            </a:extLst>
          </p:cNvPr>
          <p:cNvSpPr>
            <a:spLocks noGrp="1"/>
          </p:cNvSpPr>
          <p:nvPr>
            <p:ph type="body" sz="quarter" idx="23"/>
          </p:nvPr>
        </p:nvSpPr>
        <p:spPr>
          <a:xfrm>
            <a:off x="7943459" y="6361112"/>
            <a:ext cx="2830459" cy="414338"/>
          </a:xfrm>
        </p:spPr>
        <p:txBody>
          <a:bodyPr>
            <a:normAutofit/>
          </a:bodyPr>
          <a:lstStyle/>
          <a:p>
            <a:r>
              <a:rPr lang="en-GB" dirty="0" err="1"/>
              <a:t>Penders</a:t>
            </a:r>
            <a:r>
              <a:rPr lang="en-GB" dirty="0"/>
              <a:t> Acrobatic Troupe</a:t>
            </a:r>
          </a:p>
        </p:txBody>
      </p:sp>
      <p:sp>
        <p:nvSpPr>
          <p:cNvPr id="6" name="Rectangle 5">
            <a:extLst>
              <a:ext uri="{FF2B5EF4-FFF2-40B4-BE49-F238E27FC236}">
                <a16:creationId xmlns:a16="http://schemas.microsoft.com/office/drawing/2014/main" id="{9737D50D-8494-4780-5D9E-AD75040ED4A6}"/>
              </a:ext>
              <a:ext uri="{C183D7F6-B498-43B3-948B-1728B52AA6E4}">
                <adec:decorative xmlns:adec="http://schemas.microsoft.com/office/drawing/2017/decorative" val="1"/>
              </a:ext>
            </a:extLst>
          </p:cNvPr>
          <p:cNvSpPr/>
          <p:nvPr/>
        </p:nvSpPr>
        <p:spPr>
          <a:xfrm rot="16200000">
            <a:off x="4971815" y="3612060"/>
            <a:ext cx="4095805" cy="1034633"/>
          </a:xfrm>
          <a:prstGeom prst="rect">
            <a:avLst/>
          </a:prstGeom>
          <a:noFill/>
          <a:ln w="28575">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072249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A4658C6-9B83-20EF-07FA-C3FB299CCFE4}"/>
              </a:ext>
            </a:extLst>
          </p:cNvPr>
          <p:cNvSpPr>
            <a:spLocks noGrp="1"/>
          </p:cNvSpPr>
          <p:nvPr>
            <p:ph type="title"/>
          </p:nvPr>
        </p:nvSpPr>
        <p:spPr/>
        <p:txBody>
          <a:bodyPr/>
          <a:lstStyle/>
          <a:p>
            <a:r>
              <a:rPr lang="en-GB" dirty="0"/>
              <a:t>Hollywood</a:t>
            </a:r>
          </a:p>
        </p:txBody>
      </p:sp>
      <p:sp>
        <p:nvSpPr>
          <p:cNvPr id="8" name="Content Placeholder 7">
            <a:extLst>
              <a:ext uri="{FF2B5EF4-FFF2-40B4-BE49-F238E27FC236}">
                <a16:creationId xmlns:a16="http://schemas.microsoft.com/office/drawing/2014/main" id="{951F253B-43E5-7D0A-00F5-088D17AAB078}"/>
              </a:ext>
            </a:extLst>
          </p:cNvPr>
          <p:cNvSpPr>
            <a:spLocks noGrp="1"/>
          </p:cNvSpPr>
          <p:nvPr>
            <p:ph idx="1"/>
          </p:nvPr>
        </p:nvSpPr>
        <p:spPr/>
        <p:txBody>
          <a:bodyPr lIns="0" tIns="45720" rIns="90000" bIns="45720" anchor="t">
            <a:normAutofit fontScale="92500" lnSpcReduction="10000"/>
          </a:bodyPr>
          <a:lstStyle/>
          <a:p>
            <a:pPr marL="457200" indent="-457200">
              <a:spcAft>
                <a:spcPts val="1200"/>
              </a:spcAft>
              <a:buFont typeface="Arial" panose="020B0604020202020204" pitchFamily="34" charset="0"/>
              <a:buChar char="•"/>
            </a:pPr>
            <a:r>
              <a:rPr lang="en-GB" sz="2800" dirty="0"/>
              <a:t>In 1930 he changed his name to Cary Grant and travelled to Hollywood.</a:t>
            </a:r>
          </a:p>
          <a:p>
            <a:pPr marL="457200" indent="-457200">
              <a:spcAft>
                <a:spcPts val="1200"/>
              </a:spcAft>
              <a:buFont typeface="Arial" panose="020B0604020202020204" pitchFamily="34" charset="0"/>
              <a:buChar char="•"/>
            </a:pPr>
            <a:r>
              <a:rPr lang="en-GB" sz="2800" dirty="0"/>
              <a:t>His natural good looks and charm meant that he soon became a star of the silver screen.</a:t>
            </a:r>
            <a:endParaRPr lang="en-GB" sz="2800" dirty="0">
              <a:cs typeface="Arial"/>
            </a:endParaRPr>
          </a:p>
          <a:p>
            <a:pPr marL="457200" indent="-457200">
              <a:spcAft>
                <a:spcPts val="1200"/>
              </a:spcAft>
              <a:buFont typeface="Arial" panose="020B0604020202020204" pitchFamily="34" charset="0"/>
              <a:buChar char="•"/>
            </a:pPr>
            <a:r>
              <a:rPr lang="en-GB" sz="2800" dirty="0"/>
              <a:t>From the 1930s to the 1960s Cary Grant was one of the most famous Hollywood film stars appearing in over 100 movies.</a:t>
            </a:r>
            <a:endParaRPr lang="en-GB" sz="2800" dirty="0">
              <a:cs typeface="Arial"/>
            </a:endParaRPr>
          </a:p>
        </p:txBody>
      </p:sp>
      <p:pic>
        <p:nvPicPr>
          <p:cNvPr id="9" name="Picture Placeholder 8" descr="A man in a suit walking next to a burning truck&#10;">
            <a:extLst>
              <a:ext uri="{FF2B5EF4-FFF2-40B4-BE49-F238E27FC236}">
                <a16:creationId xmlns:a16="http://schemas.microsoft.com/office/drawing/2014/main" id="{CF374B4C-D136-4F76-DD3F-B2468D593179}"/>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16162" r="16162"/>
          <a:stretch/>
        </p:blipFill>
        <p:spPr>
          <a:xfrm>
            <a:off x="6096000" y="0"/>
            <a:ext cx="6096000" cy="6858000"/>
          </a:xfrm>
        </p:spPr>
      </p:pic>
      <p:sp>
        <p:nvSpPr>
          <p:cNvPr id="2" name="Picture Placeholder 1">
            <a:extLst>
              <a:ext uri="{FF2B5EF4-FFF2-40B4-BE49-F238E27FC236}">
                <a16:creationId xmlns:a16="http://schemas.microsoft.com/office/drawing/2014/main" id="{0C37CED2-9720-17D4-2878-16F329F5C4BF}"/>
              </a:ext>
              <a:ext uri="{C183D7F6-B498-43B3-948B-1728B52AA6E4}">
                <adec:decorative xmlns:adec="http://schemas.microsoft.com/office/drawing/2017/decorative" val="1"/>
              </a:ext>
            </a:extLst>
          </p:cNvPr>
          <p:cNvSpPr>
            <a:spLocks noGrp="1"/>
          </p:cNvSpPr>
          <p:nvPr>
            <p:ph type="pic" sz="quarter" idx="24"/>
          </p:nvPr>
        </p:nvSpPr>
        <p:spPr>
          <a:xfrm>
            <a:off x="7677778" y="6204407"/>
            <a:ext cx="3643313" cy="579437"/>
          </a:xfrm>
        </p:spPr>
      </p:sp>
      <p:sp>
        <p:nvSpPr>
          <p:cNvPr id="15" name="Text Placeholder 14" descr="Cary Grant in North by Northwest 1959">
            <a:extLst>
              <a:ext uri="{FF2B5EF4-FFF2-40B4-BE49-F238E27FC236}">
                <a16:creationId xmlns:a16="http://schemas.microsoft.com/office/drawing/2014/main" id="{81B48804-DF34-39DB-7B12-123BFC291C55}"/>
              </a:ext>
            </a:extLst>
          </p:cNvPr>
          <p:cNvSpPr>
            <a:spLocks noGrp="1"/>
          </p:cNvSpPr>
          <p:nvPr>
            <p:ph type="body" sz="quarter" idx="23"/>
          </p:nvPr>
        </p:nvSpPr>
        <p:spPr>
          <a:xfrm>
            <a:off x="7947344" y="6286957"/>
            <a:ext cx="2830459" cy="414338"/>
          </a:xfrm>
        </p:spPr>
        <p:txBody>
          <a:bodyPr>
            <a:normAutofit fontScale="92500" lnSpcReduction="20000"/>
          </a:bodyPr>
          <a:lstStyle/>
          <a:p>
            <a:r>
              <a:rPr lang="en-GB" dirty="0"/>
              <a:t>Cary Grant in North by Northwest 1959</a:t>
            </a:r>
          </a:p>
        </p:txBody>
      </p:sp>
    </p:spTree>
    <p:extLst>
      <p:ext uri="{BB962C8B-B14F-4D97-AF65-F5344CB8AC3E}">
        <p14:creationId xmlns:p14="http://schemas.microsoft.com/office/powerpoint/2010/main" val="637894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A4658C6-9B83-20EF-07FA-C3FB299CCFE4}"/>
              </a:ext>
            </a:extLst>
          </p:cNvPr>
          <p:cNvSpPr>
            <a:spLocks noGrp="1"/>
          </p:cNvSpPr>
          <p:nvPr>
            <p:ph type="title"/>
          </p:nvPr>
        </p:nvSpPr>
        <p:spPr/>
        <p:txBody>
          <a:bodyPr/>
          <a:lstStyle/>
          <a:p>
            <a:r>
              <a:rPr lang="en-GB" dirty="0"/>
              <a:t>Cary Grant and Bristol</a:t>
            </a:r>
          </a:p>
        </p:txBody>
      </p:sp>
      <p:sp>
        <p:nvSpPr>
          <p:cNvPr id="8" name="Content Placeholder 7">
            <a:extLst>
              <a:ext uri="{FF2B5EF4-FFF2-40B4-BE49-F238E27FC236}">
                <a16:creationId xmlns:a16="http://schemas.microsoft.com/office/drawing/2014/main" id="{951F253B-43E5-7D0A-00F5-088D17AAB078}"/>
              </a:ext>
            </a:extLst>
          </p:cNvPr>
          <p:cNvSpPr>
            <a:spLocks noGrp="1"/>
          </p:cNvSpPr>
          <p:nvPr>
            <p:ph idx="1"/>
          </p:nvPr>
        </p:nvSpPr>
        <p:spPr/>
        <p:txBody>
          <a:bodyPr lIns="0" tIns="45720" rIns="90000" bIns="45720" anchor="t">
            <a:normAutofit/>
          </a:bodyPr>
          <a:lstStyle/>
          <a:p>
            <a:pPr marL="457200" indent="-457200">
              <a:spcAft>
                <a:spcPts val="1200"/>
              </a:spcAft>
              <a:buFont typeface="Arial" panose="020B0604020202020204" pitchFamily="34" charset="0"/>
              <a:buChar char="•"/>
            </a:pPr>
            <a:r>
              <a:rPr lang="en-GB" sz="2800" dirty="0"/>
              <a:t>In later life, Cary Grant regularly returned to Bristol to visit his mother Elsie.</a:t>
            </a:r>
          </a:p>
          <a:p>
            <a:pPr marL="457200" indent="-457200">
              <a:spcAft>
                <a:spcPts val="1200"/>
              </a:spcAft>
              <a:buFont typeface="Arial" panose="020B0604020202020204" pitchFamily="34" charset="0"/>
              <a:buChar char="•"/>
            </a:pPr>
            <a:r>
              <a:rPr lang="en-GB" sz="2800" dirty="0"/>
              <a:t>He always enjoyed a meal of fish and chips in Bristol.</a:t>
            </a:r>
            <a:endParaRPr lang="en-GB" sz="2800" dirty="0">
              <a:cs typeface="Arial"/>
            </a:endParaRPr>
          </a:p>
        </p:txBody>
      </p:sp>
      <p:pic>
        <p:nvPicPr>
          <p:cNvPr id="5" name="Picture Placeholder 4" descr="A man in a suit standing next to a lamp post and pointing towards the Clifton Suspension Bridge in Bristol">
            <a:extLst>
              <a:ext uri="{FF2B5EF4-FFF2-40B4-BE49-F238E27FC236}">
                <a16:creationId xmlns:a16="http://schemas.microsoft.com/office/drawing/2014/main" id="{E62BEFA1-EED8-ED34-7B89-5ADBCDDE67BC}"/>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t="3311" b="3311"/>
          <a:stretch/>
        </p:blipFill>
        <p:spPr/>
      </p:pic>
      <p:sp>
        <p:nvSpPr>
          <p:cNvPr id="2" name="Picture Placeholder 1">
            <a:extLst>
              <a:ext uri="{FF2B5EF4-FFF2-40B4-BE49-F238E27FC236}">
                <a16:creationId xmlns:a16="http://schemas.microsoft.com/office/drawing/2014/main" id="{9FF13CDE-8E15-675D-392D-4D2672B900B9}"/>
              </a:ext>
              <a:ext uri="{C183D7F6-B498-43B3-948B-1728B52AA6E4}">
                <adec:decorative xmlns:adec="http://schemas.microsoft.com/office/drawing/2017/decorative" val="1"/>
              </a:ext>
            </a:extLst>
          </p:cNvPr>
          <p:cNvSpPr>
            <a:spLocks noGrp="1"/>
          </p:cNvSpPr>
          <p:nvPr>
            <p:ph type="pic" sz="quarter" idx="24"/>
          </p:nvPr>
        </p:nvSpPr>
        <p:spPr>
          <a:xfrm>
            <a:off x="7500331" y="6184087"/>
            <a:ext cx="3643313" cy="579437"/>
          </a:xfrm>
        </p:spPr>
      </p:sp>
      <p:sp>
        <p:nvSpPr>
          <p:cNvPr id="15" name="Text Placeholder 14" descr="Cary Grant in Bristol">
            <a:extLst>
              <a:ext uri="{FF2B5EF4-FFF2-40B4-BE49-F238E27FC236}">
                <a16:creationId xmlns:a16="http://schemas.microsoft.com/office/drawing/2014/main" id="{81B48804-DF34-39DB-7B12-123BFC291C55}"/>
              </a:ext>
            </a:extLst>
          </p:cNvPr>
          <p:cNvSpPr>
            <a:spLocks noGrp="1"/>
          </p:cNvSpPr>
          <p:nvPr>
            <p:ph type="body" sz="quarter" idx="23"/>
          </p:nvPr>
        </p:nvSpPr>
        <p:spPr>
          <a:xfrm>
            <a:off x="7769897" y="6266637"/>
            <a:ext cx="2830459" cy="414338"/>
          </a:xfrm>
        </p:spPr>
        <p:txBody>
          <a:bodyPr>
            <a:normAutofit/>
          </a:bodyPr>
          <a:lstStyle/>
          <a:p>
            <a:r>
              <a:rPr lang="en-GB" dirty="0"/>
              <a:t>Cary Grant in Bristol</a:t>
            </a:r>
          </a:p>
        </p:txBody>
      </p:sp>
    </p:spTree>
    <p:extLst>
      <p:ext uri="{BB962C8B-B14F-4D97-AF65-F5344CB8AC3E}">
        <p14:creationId xmlns:p14="http://schemas.microsoft.com/office/powerpoint/2010/main" val="259669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EC8C07-16A4-36CE-7980-81E8A04AA051}"/>
              </a:ext>
            </a:extLst>
          </p:cNvPr>
          <p:cNvSpPr>
            <a:spLocks noGrp="1"/>
          </p:cNvSpPr>
          <p:nvPr>
            <p:ph type="title"/>
          </p:nvPr>
        </p:nvSpPr>
        <p:spPr/>
        <p:txBody>
          <a:bodyPr>
            <a:noAutofit/>
          </a:bodyPr>
          <a:lstStyle/>
          <a:p>
            <a:r>
              <a:rPr lang="en-GB" sz="3600" dirty="0"/>
              <a:t>What makes Cary Grant a significant person?</a:t>
            </a:r>
          </a:p>
        </p:txBody>
      </p:sp>
      <p:sp>
        <p:nvSpPr>
          <p:cNvPr id="3" name="Content Placeholder 2">
            <a:extLst>
              <a:ext uri="{FF2B5EF4-FFF2-40B4-BE49-F238E27FC236}">
                <a16:creationId xmlns:a16="http://schemas.microsoft.com/office/drawing/2014/main" id="{AF033E7B-F88A-E179-C98A-521280780580}"/>
              </a:ext>
            </a:extLst>
          </p:cNvPr>
          <p:cNvSpPr>
            <a:spLocks noGrp="1"/>
          </p:cNvSpPr>
          <p:nvPr>
            <p:ph idx="1"/>
          </p:nvPr>
        </p:nvSpPr>
        <p:spPr>
          <a:xfrm>
            <a:off x="381885" y="1470244"/>
            <a:ext cx="6399915" cy="5022630"/>
          </a:xfrm>
        </p:spPr>
        <p:txBody>
          <a:bodyPr>
            <a:normAutofit fontScale="92500" lnSpcReduction="10000"/>
          </a:bodyPr>
          <a:lstStyle/>
          <a:p>
            <a:endParaRPr lang="en-GB" dirty="0"/>
          </a:p>
          <a:p>
            <a:pPr marL="457200" indent="-457200">
              <a:buFont typeface="Arial" panose="020B0604020202020204" pitchFamily="34" charset="0"/>
              <a:buChar char="•"/>
            </a:pPr>
            <a:r>
              <a:rPr lang="en-GB" dirty="0"/>
              <a:t>He was a film actor who was popular all over the world</a:t>
            </a:r>
          </a:p>
          <a:p>
            <a:pPr marL="457200" indent="-457200">
              <a:buFont typeface="Arial" panose="020B0604020202020204" pitchFamily="34" charset="0"/>
              <a:buChar char="•"/>
            </a:pPr>
            <a:r>
              <a:rPr lang="en-GB" dirty="0"/>
              <a:t>He has been described as ‘the greatest leading man Hollywood has ever known’</a:t>
            </a:r>
          </a:p>
          <a:p>
            <a:pPr marL="457200" indent="-457200">
              <a:buFont typeface="Arial" panose="020B0604020202020204" pitchFamily="34" charset="0"/>
              <a:buChar char="•"/>
            </a:pPr>
            <a:r>
              <a:rPr lang="en-GB" dirty="0"/>
              <a:t>He was nominated for two Oscars during his career</a:t>
            </a:r>
          </a:p>
          <a:p>
            <a:pPr marL="457200" indent="-457200">
              <a:buFont typeface="Arial" panose="020B0604020202020204" pitchFamily="34" charset="0"/>
              <a:buChar char="•"/>
            </a:pPr>
            <a:r>
              <a:rPr lang="en-GB" b="0" i="0" dirty="0">
                <a:solidFill>
                  <a:srgbClr val="333333"/>
                </a:solidFill>
                <a:effectLst/>
              </a:rPr>
              <a:t>He overcame an impoverished upbringing to lead a great and successful life</a:t>
            </a:r>
          </a:p>
          <a:p>
            <a:pPr marL="457200" indent="-457200">
              <a:buFont typeface="Arial" panose="020B0604020202020204" pitchFamily="34" charset="0"/>
              <a:buChar char="•"/>
            </a:pPr>
            <a:r>
              <a:rPr lang="en-GB" dirty="0">
                <a:solidFill>
                  <a:srgbClr val="333333"/>
                </a:solidFill>
              </a:rPr>
              <a:t>He never forgot his roots in Bristol</a:t>
            </a:r>
            <a:endParaRPr lang="en-GB" dirty="0"/>
          </a:p>
          <a:p>
            <a:endParaRPr lang="en-GB" sz="2800" dirty="0"/>
          </a:p>
          <a:p>
            <a:endParaRPr lang="en-GB" dirty="0"/>
          </a:p>
        </p:txBody>
      </p:sp>
      <p:sp>
        <p:nvSpPr>
          <p:cNvPr id="4" name="Picture 5" descr="Watch this clip about Cary Grant’s film career . How would you describe it? &#10;">
            <a:extLst>
              <a:ext uri="{FF2B5EF4-FFF2-40B4-BE49-F238E27FC236}">
                <a16:creationId xmlns:a16="http://schemas.microsoft.com/office/drawing/2014/main" id="{BFC8BFBC-052F-075B-1656-8DB3461982F6}"/>
              </a:ext>
            </a:extLst>
          </p:cNvPr>
          <p:cNvSpPr/>
          <p:nvPr/>
        </p:nvSpPr>
        <p:spPr>
          <a:xfrm>
            <a:off x="7115684" y="1135094"/>
            <a:ext cx="4238116" cy="2349826"/>
          </a:xfrm>
          <a:custGeom>
            <a:avLst/>
            <a:gdLst>
              <a:gd name="connsiteX0" fmla="*/ 2014951 w 4369304"/>
              <a:gd name="connsiteY0" fmla="*/ 4041708 h 4114026"/>
              <a:gd name="connsiteX1" fmla="*/ 1431807 w 4369304"/>
              <a:gd name="connsiteY1" fmla="*/ 4043255 h 4114026"/>
              <a:gd name="connsiteX2" fmla="*/ 1024998 w 4369304"/>
              <a:gd name="connsiteY2" fmla="*/ 4092757 h 4114026"/>
              <a:gd name="connsiteX3" fmla="*/ 817727 w 4369304"/>
              <a:gd name="connsiteY3" fmla="*/ 4111319 h 4114026"/>
              <a:gd name="connsiteX4" fmla="*/ 398544 w 4369304"/>
              <a:gd name="connsiteY4" fmla="*/ 4109773 h 4114026"/>
              <a:gd name="connsiteX5" fmla="*/ 185085 w 4369304"/>
              <a:gd name="connsiteY5" fmla="*/ 4077287 h 4114026"/>
              <a:gd name="connsiteX6" fmla="*/ 117026 w 4369304"/>
              <a:gd name="connsiteY6" fmla="*/ 3995301 h 4114026"/>
              <a:gd name="connsiteX7" fmla="*/ 70622 w 4369304"/>
              <a:gd name="connsiteY7" fmla="*/ 3767904 h 4114026"/>
              <a:gd name="connsiteX8" fmla="*/ 30405 w 4369304"/>
              <a:gd name="connsiteY8" fmla="*/ 3340955 h 4114026"/>
              <a:gd name="connsiteX9" fmla="*/ 1016 w 4369304"/>
              <a:gd name="connsiteY9" fmla="*/ 2784065 h 4114026"/>
              <a:gd name="connsiteX10" fmla="*/ 2563 w 4369304"/>
              <a:gd name="connsiteY10" fmla="*/ 2357115 h 4114026"/>
              <a:gd name="connsiteX11" fmla="*/ 18031 w 4369304"/>
              <a:gd name="connsiteY11" fmla="*/ 1815694 h 4114026"/>
              <a:gd name="connsiteX12" fmla="*/ 21124 w 4369304"/>
              <a:gd name="connsiteY12" fmla="*/ 1418136 h 4114026"/>
              <a:gd name="connsiteX13" fmla="*/ 47420 w 4369304"/>
              <a:gd name="connsiteY13" fmla="*/ 969530 h 4114026"/>
              <a:gd name="connsiteX14" fmla="*/ 155696 w 4369304"/>
              <a:gd name="connsiteY14" fmla="*/ 308997 h 4114026"/>
              <a:gd name="connsiteX15" fmla="*/ 233036 w 4369304"/>
              <a:gd name="connsiteY15" fmla="*/ 194525 h 4114026"/>
              <a:gd name="connsiteX16" fmla="*/ 429480 w 4369304"/>
              <a:gd name="connsiteY16" fmla="*/ 140383 h 4114026"/>
              <a:gd name="connsiteX17" fmla="*/ 605815 w 4369304"/>
              <a:gd name="connsiteY17" fmla="*/ 101710 h 4114026"/>
              <a:gd name="connsiteX18" fmla="*/ 943018 w 4369304"/>
              <a:gd name="connsiteY18" fmla="*/ 61490 h 4114026"/>
              <a:gd name="connsiteX19" fmla="*/ 1526162 w 4369304"/>
              <a:gd name="connsiteY19" fmla="*/ 93975 h 4114026"/>
              <a:gd name="connsiteX20" fmla="*/ 1833975 w 4369304"/>
              <a:gd name="connsiteY20" fmla="*/ 128007 h 4114026"/>
              <a:gd name="connsiteX21" fmla="*/ 2621297 w 4369304"/>
              <a:gd name="connsiteY21" fmla="*/ 118726 h 4114026"/>
              <a:gd name="connsiteX22" fmla="*/ 3040480 w 4369304"/>
              <a:gd name="connsiteY22" fmla="*/ 90881 h 4114026"/>
              <a:gd name="connsiteX23" fmla="*/ 3309624 w 4369304"/>
              <a:gd name="connsiteY23" fmla="*/ 53755 h 4114026"/>
              <a:gd name="connsiteX24" fmla="*/ 3736541 w 4369304"/>
              <a:gd name="connsiteY24" fmla="*/ 25911 h 4114026"/>
              <a:gd name="connsiteX25" fmla="*/ 4089211 w 4369304"/>
              <a:gd name="connsiteY25" fmla="*/ 1160 h 4114026"/>
              <a:gd name="connsiteX26" fmla="*/ 4158817 w 4369304"/>
              <a:gd name="connsiteY26" fmla="*/ 10442 h 4114026"/>
              <a:gd name="connsiteX27" fmla="*/ 4231517 w 4369304"/>
              <a:gd name="connsiteY27" fmla="*/ 120273 h 4114026"/>
              <a:gd name="connsiteX28" fmla="*/ 4260906 w 4369304"/>
              <a:gd name="connsiteY28" fmla="*/ 287340 h 4114026"/>
              <a:gd name="connsiteX29" fmla="*/ 4327419 w 4369304"/>
              <a:gd name="connsiteY29" fmla="*/ 650865 h 4114026"/>
              <a:gd name="connsiteX30" fmla="*/ 4367636 w 4369304"/>
              <a:gd name="connsiteY30" fmla="*/ 1071627 h 4114026"/>
              <a:gd name="connsiteX31" fmla="*/ 4362995 w 4369304"/>
              <a:gd name="connsiteY31" fmla="*/ 1305212 h 4114026"/>
              <a:gd name="connsiteX32" fmla="*/ 4347527 w 4369304"/>
              <a:gd name="connsiteY32" fmla="*/ 1792490 h 4114026"/>
              <a:gd name="connsiteX33" fmla="*/ 4332059 w 4369304"/>
              <a:gd name="connsiteY33" fmla="*/ 2171485 h 4114026"/>
              <a:gd name="connsiteX34" fmla="*/ 4328966 w 4369304"/>
              <a:gd name="connsiteY34" fmla="*/ 2760861 h 4114026"/>
              <a:gd name="connsiteX35" fmla="*/ 4305764 w 4369304"/>
              <a:gd name="connsiteY35" fmla="*/ 3384268 h 4114026"/>
              <a:gd name="connsiteX36" fmla="*/ 4285655 w 4369304"/>
              <a:gd name="connsiteY36" fmla="*/ 3628681 h 4114026"/>
              <a:gd name="connsiteX37" fmla="*/ 4256266 w 4369304"/>
              <a:gd name="connsiteY37" fmla="*/ 3795748 h 4114026"/>
              <a:gd name="connsiteX38" fmla="*/ 4177379 w 4369304"/>
              <a:gd name="connsiteY38" fmla="*/ 3885470 h 4114026"/>
              <a:gd name="connsiteX39" fmla="*/ 3540097 w 4369304"/>
              <a:gd name="connsiteY39" fmla="*/ 3934971 h 4114026"/>
              <a:gd name="connsiteX40" fmla="*/ 3236924 w 4369304"/>
              <a:gd name="connsiteY40" fmla="*/ 3973644 h 4114026"/>
              <a:gd name="connsiteX41" fmla="*/ 3111633 w 4369304"/>
              <a:gd name="connsiteY41" fmla="*/ 3987566 h 4114026"/>
              <a:gd name="connsiteX42" fmla="*/ 2861051 w 4369304"/>
              <a:gd name="connsiteY42" fmla="*/ 4030880 h 4114026"/>
              <a:gd name="connsiteX43" fmla="*/ 2621297 w 4369304"/>
              <a:gd name="connsiteY43" fmla="*/ 4061818 h 4114026"/>
              <a:gd name="connsiteX44" fmla="*/ 2016498 w 4369304"/>
              <a:gd name="connsiteY44" fmla="*/ 4050990 h 4114026"/>
              <a:gd name="connsiteX45" fmla="*/ 2014951 w 4369304"/>
              <a:gd name="connsiteY45" fmla="*/ 4041708 h 4114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369304" h="4114026">
                <a:moveTo>
                  <a:pt x="2014951" y="4041708"/>
                </a:moveTo>
                <a:cubicBezTo>
                  <a:pt x="1820054" y="4041708"/>
                  <a:pt x="1626704" y="4035521"/>
                  <a:pt x="1431807" y="4043255"/>
                </a:cubicBezTo>
                <a:cubicBezTo>
                  <a:pt x="1295689" y="4049443"/>
                  <a:pt x="1161117" y="4075740"/>
                  <a:pt x="1024998" y="4092757"/>
                </a:cubicBezTo>
                <a:cubicBezTo>
                  <a:pt x="955392" y="4100491"/>
                  <a:pt x="887333" y="4111319"/>
                  <a:pt x="817727" y="4111319"/>
                </a:cubicBezTo>
                <a:cubicBezTo>
                  <a:pt x="678515" y="4114413"/>
                  <a:pt x="537756" y="4115960"/>
                  <a:pt x="398544" y="4109773"/>
                </a:cubicBezTo>
                <a:cubicBezTo>
                  <a:pt x="327391" y="4106679"/>
                  <a:pt x="256238" y="4088116"/>
                  <a:pt x="185085" y="4077287"/>
                </a:cubicBezTo>
                <a:cubicBezTo>
                  <a:pt x="152603" y="4071100"/>
                  <a:pt x="132494" y="4041708"/>
                  <a:pt x="117026" y="3995301"/>
                </a:cubicBezTo>
                <a:cubicBezTo>
                  <a:pt x="92277" y="3921049"/>
                  <a:pt x="76809" y="3845250"/>
                  <a:pt x="70622" y="3767904"/>
                </a:cubicBezTo>
                <a:cubicBezTo>
                  <a:pt x="56701" y="3625587"/>
                  <a:pt x="44326" y="3483271"/>
                  <a:pt x="30405" y="3340955"/>
                </a:cubicBezTo>
                <a:cubicBezTo>
                  <a:pt x="11844" y="3156872"/>
                  <a:pt x="2563" y="2969695"/>
                  <a:pt x="1016" y="2784065"/>
                </a:cubicBezTo>
                <a:cubicBezTo>
                  <a:pt x="-531" y="2641748"/>
                  <a:pt x="-531" y="2499432"/>
                  <a:pt x="2563" y="2357115"/>
                </a:cubicBezTo>
                <a:cubicBezTo>
                  <a:pt x="5656" y="2176126"/>
                  <a:pt x="13390" y="1996684"/>
                  <a:pt x="18031" y="1815694"/>
                </a:cubicBezTo>
                <a:cubicBezTo>
                  <a:pt x="21124" y="1682659"/>
                  <a:pt x="21124" y="1551171"/>
                  <a:pt x="21124" y="1418136"/>
                </a:cubicBezTo>
                <a:cubicBezTo>
                  <a:pt x="21124" y="1266539"/>
                  <a:pt x="36592" y="1119581"/>
                  <a:pt x="47420" y="969530"/>
                </a:cubicBezTo>
                <a:cubicBezTo>
                  <a:pt x="64435" y="740587"/>
                  <a:pt x="106199" y="524018"/>
                  <a:pt x="155696" y="308997"/>
                </a:cubicBezTo>
                <a:cubicBezTo>
                  <a:pt x="169617" y="247120"/>
                  <a:pt x="192819" y="209994"/>
                  <a:pt x="233036" y="194525"/>
                </a:cubicBezTo>
                <a:cubicBezTo>
                  <a:pt x="296455" y="168227"/>
                  <a:pt x="362967" y="149664"/>
                  <a:pt x="429480" y="140383"/>
                </a:cubicBezTo>
                <a:cubicBezTo>
                  <a:pt x="489805" y="131101"/>
                  <a:pt x="548584" y="118726"/>
                  <a:pt x="605815" y="101710"/>
                </a:cubicBezTo>
                <a:cubicBezTo>
                  <a:pt x="715638" y="67678"/>
                  <a:pt x="830101" y="55302"/>
                  <a:pt x="943018" y="61490"/>
                </a:cubicBezTo>
                <a:cubicBezTo>
                  <a:pt x="1137915" y="70771"/>
                  <a:pt x="1331265" y="80053"/>
                  <a:pt x="1526162" y="93975"/>
                </a:cubicBezTo>
                <a:cubicBezTo>
                  <a:pt x="1628251" y="101710"/>
                  <a:pt x="1730340" y="126460"/>
                  <a:pt x="1833975" y="128007"/>
                </a:cubicBezTo>
                <a:cubicBezTo>
                  <a:pt x="2096932" y="131101"/>
                  <a:pt x="2358341" y="126460"/>
                  <a:pt x="2621297" y="118726"/>
                </a:cubicBezTo>
                <a:cubicBezTo>
                  <a:pt x="2760509" y="115632"/>
                  <a:pt x="2901268" y="103257"/>
                  <a:pt x="3040480" y="90881"/>
                </a:cubicBezTo>
                <a:cubicBezTo>
                  <a:pt x="3130195" y="83147"/>
                  <a:pt x="3219909" y="69225"/>
                  <a:pt x="3309624" y="53755"/>
                </a:cubicBezTo>
                <a:cubicBezTo>
                  <a:pt x="3451929" y="29005"/>
                  <a:pt x="3594235" y="27458"/>
                  <a:pt x="3736541" y="25911"/>
                </a:cubicBezTo>
                <a:cubicBezTo>
                  <a:pt x="3854098" y="24364"/>
                  <a:pt x="3971654" y="25911"/>
                  <a:pt x="4089211" y="1160"/>
                </a:cubicBezTo>
                <a:cubicBezTo>
                  <a:pt x="4112413" y="-1934"/>
                  <a:pt x="4137162" y="1160"/>
                  <a:pt x="4158817" y="10442"/>
                </a:cubicBezTo>
                <a:cubicBezTo>
                  <a:pt x="4194394" y="24364"/>
                  <a:pt x="4220689" y="61490"/>
                  <a:pt x="4231517" y="120273"/>
                </a:cubicBezTo>
                <a:cubicBezTo>
                  <a:pt x="4242345" y="175962"/>
                  <a:pt x="4250079" y="231651"/>
                  <a:pt x="4260906" y="287340"/>
                </a:cubicBezTo>
                <a:cubicBezTo>
                  <a:pt x="4282562" y="407999"/>
                  <a:pt x="4310404" y="527112"/>
                  <a:pt x="4327419" y="650865"/>
                </a:cubicBezTo>
                <a:cubicBezTo>
                  <a:pt x="4345980" y="790088"/>
                  <a:pt x="4358355" y="930858"/>
                  <a:pt x="4367636" y="1071627"/>
                </a:cubicBezTo>
                <a:cubicBezTo>
                  <a:pt x="4372276" y="1148973"/>
                  <a:pt x="4366089" y="1227866"/>
                  <a:pt x="4362995" y="1305212"/>
                </a:cubicBezTo>
                <a:cubicBezTo>
                  <a:pt x="4358355" y="1467638"/>
                  <a:pt x="4353714" y="1630064"/>
                  <a:pt x="4347527" y="1792490"/>
                </a:cubicBezTo>
                <a:cubicBezTo>
                  <a:pt x="4342887" y="1919338"/>
                  <a:pt x="4333606" y="2044638"/>
                  <a:pt x="4332059" y="2171485"/>
                </a:cubicBezTo>
                <a:cubicBezTo>
                  <a:pt x="4328966" y="2367944"/>
                  <a:pt x="4325872" y="2564402"/>
                  <a:pt x="4328966" y="2760861"/>
                </a:cubicBezTo>
                <a:cubicBezTo>
                  <a:pt x="4333606" y="2969695"/>
                  <a:pt x="4325872" y="3176981"/>
                  <a:pt x="4305764" y="3384268"/>
                </a:cubicBezTo>
                <a:cubicBezTo>
                  <a:pt x="4298030" y="3464708"/>
                  <a:pt x="4294936" y="3548242"/>
                  <a:pt x="4285655" y="3628681"/>
                </a:cubicBezTo>
                <a:cubicBezTo>
                  <a:pt x="4277921" y="3684370"/>
                  <a:pt x="4268640" y="3740059"/>
                  <a:pt x="4256266" y="3795748"/>
                </a:cubicBezTo>
                <a:cubicBezTo>
                  <a:pt x="4243891" y="3854531"/>
                  <a:pt x="4217596" y="3880829"/>
                  <a:pt x="4177379" y="3885470"/>
                </a:cubicBezTo>
                <a:cubicBezTo>
                  <a:pt x="3965467" y="3908673"/>
                  <a:pt x="3752009" y="3924143"/>
                  <a:pt x="3540097" y="3934971"/>
                </a:cubicBezTo>
                <a:cubicBezTo>
                  <a:pt x="3439555" y="3939612"/>
                  <a:pt x="3337466" y="3961269"/>
                  <a:pt x="3236924" y="3973644"/>
                </a:cubicBezTo>
                <a:cubicBezTo>
                  <a:pt x="3195160" y="3978285"/>
                  <a:pt x="3153397" y="3979831"/>
                  <a:pt x="3111633" y="3987566"/>
                </a:cubicBezTo>
                <a:cubicBezTo>
                  <a:pt x="3028106" y="4001489"/>
                  <a:pt x="2944578" y="4018504"/>
                  <a:pt x="2861051" y="4030880"/>
                </a:cubicBezTo>
                <a:cubicBezTo>
                  <a:pt x="2780618" y="4043255"/>
                  <a:pt x="2700184" y="4060271"/>
                  <a:pt x="2621297" y="4061818"/>
                </a:cubicBezTo>
                <a:cubicBezTo>
                  <a:pt x="2420213" y="4061818"/>
                  <a:pt x="2217582" y="4054084"/>
                  <a:pt x="2016498" y="4050990"/>
                </a:cubicBezTo>
                <a:lnTo>
                  <a:pt x="2014951" y="4041708"/>
                </a:lnTo>
                <a:close/>
              </a:path>
            </a:pathLst>
          </a:custGeom>
          <a:solidFill>
            <a:srgbClr val="ADD0F0"/>
          </a:solidFill>
          <a:ln w="15449" cap="flat">
            <a:noFill/>
            <a:prstDash val="solid"/>
            <a:miter/>
          </a:ln>
        </p:spPr>
        <p:txBody>
          <a:bodyPr rtlCol="0" anchor="ctr"/>
          <a:lstStyle/>
          <a:p>
            <a:pPr algn="ctr"/>
            <a:r>
              <a:rPr lang="en-GB" sz="2400" dirty="0"/>
              <a:t>Watch this </a:t>
            </a:r>
            <a:r>
              <a:rPr lang="en-GB" sz="2400" dirty="0">
                <a:hlinkClick r:id="rId3">
                  <a:extLst>
                    <a:ext uri="{A12FA001-AC4F-418D-AE19-62706E023703}">
                      <ahyp:hlinkClr xmlns:ahyp="http://schemas.microsoft.com/office/drawing/2018/hyperlinkcolor" val="tx"/>
                    </a:ext>
                  </a:extLst>
                </a:hlinkClick>
              </a:rPr>
              <a:t>clip about Cary Grant’s film career </a:t>
            </a:r>
            <a:r>
              <a:rPr lang="en-GB" sz="2400" dirty="0"/>
              <a:t>.</a:t>
            </a:r>
          </a:p>
          <a:p>
            <a:pPr algn="ctr"/>
            <a:r>
              <a:rPr lang="en-GB" sz="2400" dirty="0"/>
              <a:t>How would you describe it? </a:t>
            </a:r>
          </a:p>
        </p:txBody>
      </p:sp>
      <p:pic>
        <p:nvPicPr>
          <p:cNvPr id="5" name="Pink Arrow">
            <a:extLst>
              <a:ext uri="{FF2B5EF4-FFF2-40B4-BE49-F238E27FC236}">
                <a16:creationId xmlns:a16="http://schemas.microsoft.com/office/drawing/2014/main" id="{184393EC-EFBE-E026-3451-7B38221D72C7}"/>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0045201" flipV="1">
            <a:off x="6103880" y="3180504"/>
            <a:ext cx="1522965" cy="386452"/>
          </a:xfrm>
          <a:prstGeom prst="rect">
            <a:avLst/>
          </a:prstGeom>
        </p:spPr>
      </p:pic>
      <p:pic>
        <p:nvPicPr>
          <p:cNvPr id="7" name="Picture 6" descr="A man in a suit walking on a bridge at the edge of a harbour with houses on the cliff above.">
            <a:extLst>
              <a:ext uri="{FF2B5EF4-FFF2-40B4-BE49-F238E27FC236}">
                <a16:creationId xmlns:a16="http://schemas.microsoft.com/office/drawing/2014/main" id="{25AE89C3-88D4-B7DD-3B38-5F8DC25D657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15684" y="3544601"/>
            <a:ext cx="4238116" cy="3191798"/>
          </a:xfrm>
          <a:prstGeom prst="rect">
            <a:avLst/>
          </a:prstGeom>
        </p:spPr>
      </p:pic>
    </p:spTree>
    <p:extLst>
      <p:ext uri="{BB962C8B-B14F-4D97-AF65-F5344CB8AC3E}">
        <p14:creationId xmlns:p14="http://schemas.microsoft.com/office/powerpoint/2010/main" val="38372376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7FF48072-108D-FFC6-8F83-9AD06F377BC4}"/>
              </a:ext>
              <a:ext uri="{C183D7F6-B498-43B3-948B-1728B52AA6E4}">
                <adec:decorative xmlns:adec="http://schemas.microsoft.com/office/drawing/2017/decorative" val="1"/>
              </a:ext>
            </a:extLst>
          </p:cNvPr>
          <p:cNvPicPr>
            <a:picLocks noGrp="1" noChangeAspect="1"/>
          </p:cNvPicPr>
          <p:nvPr>
            <p:ph idx="1"/>
          </p:nvPr>
        </p:nvPicPr>
        <p:blipFill>
          <a:blip r:embed="rId2"/>
          <a:stretch>
            <a:fillRect/>
          </a:stretch>
        </p:blipFill>
        <p:spPr>
          <a:xfrm>
            <a:off x="1342420" y="1637663"/>
            <a:ext cx="4334480" cy="2610214"/>
          </a:xfrm>
        </p:spPr>
      </p:pic>
      <p:sp>
        <p:nvSpPr>
          <p:cNvPr id="2" name="Title 1">
            <a:extLst>
              <a:ext uri="{FF2B5EF4-FFF2-40B4-BE49-F238E27FC236}">
                <a16:creationId xmlns:a16="http://schemas.microsoft.com/office/drawing/2014/main" id="{A5AD940A-CFEE-49B4-3C29-04DD441B95F8}"/>
              </a:ext>
            </a:extLst>
          </p:cNvPr>
          <p:cNvSpPr>
            <a:spLocks noGrp="1"/>
          </p:cNvSpPr>
          <p:nvPr>
            <p:ph type="title"/>
          </p:nvPr>
        </p:nvSpPr>
        <p:spPr>
          <a:xfrm>
            <a:off x="4648200" y="2942770"/>
            <a:ext cx="5257800" cy="710288"/>
          </a:xfrm>
        </p:spPr>
        <p:txBody>
          <a:bodyPr>
            <a:noAutofit/>
          </a:bodyPr>
          <a:lstStyle/>
          <a:p>
            <a:pPr algn="ctr"/>
            <a:r>
              <a:rPr lang="en-GB" sz="4000" dirty="0"/>
              <a:t>How do we remember and celebrate significant people?</a:t>
            </a:r>
          </a:p>
        </p:txBody>
      </p:sp>
    </p:spTree>
    <p:extLst>
      <p:ext uri="{BB962C8B-B14F-4D97-AF65-F5344CB8AC3E}">
        <p14:creationId xmlns:p14="http://schemas.microsoft.com/office/powerpoint/2010/main" val="33582521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6D0BCFEC-BE51-57CF-E083-3F64F71DAD83}"/>
              </a:ext>
              <a:ext uri="{C183D7F6-B498-43B3-948B-1728B52AA6E4}">
                <adec:decorative xmlns:adec="http://schemas.microsoft.com/office/drawing/2017/decorative" val="1"/>
              </a:ext>
            </a:extLst>
          </p:cNvPr>
          <p:cNvSpPr>
            <a:spLocks noGrp="1"/>
          </p:cNvSpPr>
          <p:nvPr>
            <p:ph type="pic" sz="quarter" idx="11"/>
          </p:nvPr>
        </p:nvSpPr>
        <p:spPr>
          <a:xfrm rot="20733588">
            <a:off x="6095316" y="45753"/>
            <a:ext cx="3533443" cy="3821993"/>
          </a:xfrm>
        </p:spPr>
        <p:txBody>
          <a:bodyPr/>
          <a:lstStyle/>
          <a:p>
            <a:endParaRPr lang="en-GB"/>
          </a:p>
        </p:txBody>
      </p:sp>
      <p:sp>
        <p:nvSpPr>
          <p:cNvPr id="16" name="Picture Placeholder 15">
            <a:extLst>
              <a:ext uri="{FF2B5EF4-FFF2-40B4-BE49-F238E27FC236}">
                <a16:creationId xmlns:a16="http://schemas.microsoft.com/office/drawing/2014/main" id="{5DF7C098-85C2-F27A-0C19-5811EA3E35A2}"/>
              </a:ext>
              <a:ext uri="{C183D7F6-B498-43B3-948B-1728B52AA6E4}">
                <adec:decorative xmlns:adec="http://schemas.microsoft.com/office/drawing/2017/decorative" val="1"/>
              </a:ext>
            </a:extLst>
          </p:cNvPr>
          <p:cNvSpPr>
            <a:spLocks noGrp="1"/>
          </p:cNvSpPr>
          <p:nvPr>
            <p:ph type="pic" sz="quarter" idx="13"/>
          </p:nvPr>
        </p:nvSpPr>
        <p:spPr/>
        <p:txBody>
          <a:bodyPr/>
          <a:lstStyle/>
          <a:p>
            <a:endParaRPr lang="en-GB"/>
          </a:p>
        </p:txBody>
      </p:sp>
      <p:sp>
        <p:nvSpPr>
          <p:cNvPr id="2" name="Title 1">
            <a:extLst>
              <a:ext uri="{FF2B5EF4-FFF2-40B4-BE49-F238E27FC236}">
                <a16:creationId xmlns:a16="http://schemas.microsoft.com/office/drawing/2014/main" id="{4D18C92D-EAA2-9B88-033F-C439BE08060A}"/>
              </a:ext>
            </a:extLst>
          </p:cNvPr>
          <p:cNvSpPr>
            <a:spLocks noGrp="1"/>
          </p:cNvSpPr>
          <p:nvPr>
            <p:ph type="title"/>
          </p:nvPr>
        </p:nvSpPr>
        <p:spPr/>
        <p:txBody>
          <a:bodyPr/>
          <a:lstStyle/>
          <a:p>
            <a:r>
              <a:rPr lang="en-GB" dirty="0"/>
              <a:t>A national blue plaque to Cary Grant</a:t>
            </a:r>
          </a:p>
        </p:txBody>
      </p:sp>
      <p:sp>
        <p:nvSpPr>
          <p:cNvPr id="3" name="Content Placeholder 2">
            <a:extLst>
              <a:ext uri="{FF2B5EF4-FFF2-40B4-BE49-F238E27FC236}">
                <a16:creationId xmlns:a16="http://schemas.microsoft.com/office/drawing/2014/main" id="{7AD042BC-5EA1-D2C1-B5C1-6838CDE918D5}"/>
              </a:ext>
            </a:extLst>
          </p:cNvPr>
          <p:cNvSpPr>
            <a:spLocks noGrp="1"/>
          </p:cNvSpPr>
          <p:nvPr>
            <p:ph idx="1"/>
          </p:nvPr>
        </p:nvSpPr>
        <p:spPr>
          <a:xfrm>
            <a:off x="357188" y="1490527"/>
            <a:ext cx="5491842" cy="1566328"/>
          </a:xfrm>
        </p:spPr>
        <p:txBody>
          <a:bodyPr>
            <a:normAutofit fontScale="92500"/>
          </a:bodyPr>
          <a:lstStyle/>
          <a:p>
            <a:r>
              <a:rPr lang="en-GB" sz="2000" dirty="0"/>
              <a:t>We have learnt all about why Cary Grant, and 50 Berkeley Road, are historically significant. To mark and celebrate Cary Grant and his birthplace, on 22nd November 2024, a national blue plaque was placed on the wall outside 50 Berkeley Road.   </a:t>
            </a:r>
          </a:p>
          <a:p>
            <a:endParaRPr lang="en-GB" dirty="0"/>
          </a:p>
        </p:txBody>
      </p:sp>
      <p:sp>
        <p:nvSpPr>
          <p:cNvPr id="15" name="Picture 3" descr="What is a Blue Plaque?">
            <a:extLst>
              <a:ext uri="{FF2B5EF4-FFF2-40B4-BE49-F238E27FC236}">
                <a16:creationId xmlns:a16="http://schemas.microsoft.com/office/drawing/2014/main" id="{4B1EE3DA-68AC-F74D-E5BD-EB850DD9E511}"/>
              </a:ext>
              <a:ext uri="{C183D7F6-B498-43B3-948B-1728B52AA6E4}">
                <adec:decorative xmlns:adec="http://schemas.microsoft.com/office/drawing/2017/decorative" val="0"/>
              </a:ext>
            </a:extLst>
          </p:cNvPr>
          <p:cNvSpPr/>
          <p:nvPr/>
        </p:nvSpPr>
        <p:spPr>
          <a:xfrm>
            <a:off x="218013" y="3064281"/>
            <a:ext cx="4286996" cy="545700"/>
          </a:xfrm>
          <a:custGeom>
            <a:avLst/>
            <a:gdLst>
              <a:gd name="connsiteX0" fmla="*/ 5911123 w 5925345"/>
              <a:gd name="connsiteY0" fmla="*/ 1060739 h 1876623"/>
              <a:gd name="connsiteX1" fmla="*/ 5925264 w 5925345"/>
              <a:gd name="connsiteY1" fmla="*/ 1383675 h 1876623"/>
              <a:gd name="connsiteX2" fmla="*/ 5814493 w 5925345"/>
              <a:gd name="connsiteY2" fmla="*/ 1480320 h 1876623"/>
              <a:gd name="connsiteX3" fmla="*/ 4867040 w 5925345"/>
              <a:gd name="connsiteY3" fmla="*/ 1572251 h 1876623"/>
              <a:gd name="connsiteX4" fmla="*/ 4518226 w 5925345"/>
              <a:gd name="connsiteY4" fmla="*/ 1605252 h 1876623"/>
              <a:gd name="connsiteX5" fmla="*/ 3896018 w 5925345"/>
              <a:gd name="connsiteY5" fmla="*/ 1657110 h 1876623"/>
              <a:gd name="connsiteX6" fmla="*/ 3221959 w 5925345"/>
              <a:gd name="connsiteY6" fmla="*/ 1694825 h 1876623"/>
              <a:gd name="connsiteX7" fmla="*/ 2203800 w 5925345"/>
              <a:gd name="connsiteY7" fmla="*/ 1746683 h 1876623"/>
              <a:gd name="connsiteX8" fmla="*/ 1694721 w 5925345"/>
              <a:gd name="connsiteY8" fmla="*/ 1774970 h 1876623"/>
              <a:gd name="connsiteX9" fmla="*/ 657708 w 5925345"/>
              <a:gd name="connsiteY9" fmla="*/ 1862186 h 1876623"/>
              <a:gd name="connsiteX10" fmla="*/ 341890 w 5925345"/>
              <a:gd name="connsiteY10" fmla="*/ 1869258 h 1876623"/>
              <a:gd name="connsiteX11" fmla="*/ 245259 w 5925345"/>
              <a:gd name="connsiteY11" fmla="*/ 1848043 h 1876623"/>
              <a:gd name="connsiteX12" fmla="*/ 158056 w 5925345"/>
              <a:gd name="connsiteY12" fmla="*/ 1760827 h 1876623"/>
              <a:gd name="connsiteX13" fmla="*/ 4861 w 5925345"/>
              <a:gd name="connsiteY13" fmla="*/ 865091 h 1876623"/>
              <a:gd name="connsiteX14" fmla="*/ 35500 w 5925345"/>
              <a:gd name="connsiteY14" fmla="*/ 619943 h 1876623"/>
              <a:gd name="connsiteX15" fmla="*/ 110919 w 5925345"/>
              <a:gd name="connsiteY15" fmla="*/ 372437 h 1876623"/>
              <a:gd name="connsiteX16" fmla="*/ 247616 w 5925345"/>
              <a:gd name="connsiteY16" fmla="*/ 285221 h 1876623"/>
              <a:gd name="connsiteX17" fmla="*/ 506869 w 5925345"/>
              <a:gd name="connsiteY17" fmla="*/ 285221 h 1876623"/>
              <a:gd name="connsiteX18" fmla="*/ 1081941 w 5925345"/>
              <a:gd name="connsiteY18" fmla="*/ 266363 h 1876623"/>
              <a:gd name="connsiteX19" fmla="*/ 1534455 w 5925345"/>
              <a:gd name="connsiteY19" fmla="*/ 252220 h 1876623"/>
              <a:gd name="connsiteX20" fmla="*/ 2957992 w 5925345"/>
              <a:gd name="connsiteY20" fmla="*/ 214505 h 1876623"/>
              <a:gd name="connsiteX21" fmla="*/ 3679188 w 5925345"/>
              <a:gd name="connsiteY21" fmla="*/ 153218 h 1876623"/>
              <a:gd name="connsiteX22" fmla="*/ 4108134 w 5925345"/>
              <a:gd name="connsiteY22" fmla="*/ 113145 h 1876623"/>
              <a:gd name="connsiteX23" fmla="*/ 4704417 w 5925345"/>
              <a:gd name="connsiteY23" fmla="*/ 40072 h 1876623"/>
              <a:gd name="connsiteX24" fmla="*/ 5006094 w 5925345"/>
              <a:gd name="connsiteY24" fmla="*/ 16500 h 1876623"/>
              <a:gd name="connsiteX25" fmla="*/ 5623588 w 5925345"/>
              <a:gd name="connsiteY25" fmla="*/ 0 h 1876623"/>
              <a:gd name="connsiteX26" fmla="*/ 5729646 w 5925345"/>
              <a:gd name="connsiteY26" fmla="*/ 9429 h 1876623"/>
              <a:gd name="connsiteX27" fmla="*/ 5790924 w 5925345"/>
              <a:gd name="connsiteY27" fmla="*/ 63644 h 1876623"/>
              <a:gd name="connsiteX28" fmla="*/ 5880484 w 5925345"/>
              <a:gd name="connsiteY28" fmla="*/ 577513 h 1876623"/>
              <a:gd name="connsiteX29" fmla="*/ 5904053 w 5925345"/>
              <a:gd name="connsiteY29" fmla="*/ 846234 h 1876623"/>
              <a:gd name="connsiteX30" fmla="*/ 5904053 w 5925345"/>
              <a:gd name="connsiteY30" fmla="*/ 1056025 h 1876623"/>
              <a:gd name="connsiteX31" fmla="*/ 5911123 w 5925345"/>
              <a:gd name="connsiteY31" fmla="*/ 1056025 h 1876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925345" h="1876623">
                <a:moveTo>
                  <a:pt x="5911123" y="1060739"/>
                </a:moveTo>
                <a:cubicBezTo>
                  <a:pt x="5915837" y="1166813"/>
                  <a:pt x="5920551" y="1275244"/>
                  <a:pt x="5925264" y="1383675"/>
                </a:cubicBezTo>
                <a:cubicBezTo>
                  <a:pt x="5927621" y="1433176"/>
                  <a:pt x="5878127" y="1477963"/>
                  <a:pt x="5814493" y="1480320"/>
                </a:cubicBezTo>
                <a:cubicBezTo>
                  <a:pt x="5496318" y="1494463"/>
                  <a:pt x="5180500" y="1525107"/>
                  <a:pt x="4867040" y="1572251"/>
                </a:cubicBezTo>
                <a:cubicBezTo>
                  <a:pt x="4751554" y="1588751"/>
                  <a:pt x="4633711" y="1595823"/>
                  <a:pt x="4518226" y="1605252"/>
                </a:cubicBezTo>
                <a:cubicBezTo>
                  <a:pt x="4310823" y="1624109"/>
                  <a:pt x="4103420" y="1642967"/>
                  <a:pt x="3896018" y="1657110"/>
                </a:cubicBezTo>
                <a:cubicBezTo>
                  <a:pt x="3672117" y="1673610"/>
                  <a:pt x="3445860" y="1690111"/>
                  <a:pt x="3221959" y="1694825"/>
                </a:cubicBezTo>
                <a:cubicBezTo>
                  <a:pt x="2882573" y="1704254"/>
                  <a:pt x="2540830" y="1716040"/>
                  <a:pt x="2203800" y="1746683"/>
                </a:cubicBezTo>
                <a:cubicBezTo>
                  <a:pt x="2034107" y="1760827"/>
                  <a:pt x="1864414" y="1763184"/>
                  <a:pt x="1694721" y="1774970"/>
                </a:cubicBezTo>
                <a:cubicBezTo>
                  <a:pt x="1348264" y="1798542"/>
                  <a:pt x="1001808" y="1812685"/>
                  <a:pt x="657708" y="1862186"/>
                </a:cubicBezTo>
                <a:cubicBezTo>
                  <a:pt x="554006" y="1878686"/>
                  <a:pt x="447948" y="1881044"/>
                  <a:pt x="341890" y="1869258"/>
                </a:cubicBezTo>
                <a:cubicBezTo>
                  <a:pt x="308894" y="1864543"/>
                  <a:pt x="275898" y="1857472"/>
                  <a:pt x="245259" y="1848043"/>
                </a:cubicBezTo>
                <a:cubicBezTo>
                  <a:pt x="198122" y="1831542"/>
                  <a:pt x="167483" y="1807971"/>
                  <a:pt x="158056" y="1760827"/>
                </a:cubicBezTo>
                <a:cubicBezTo>
                  <a:pt x="110919" y="1461463"/>
                  <a:pt x="59068" y="1164456"/>
                  <a:pt x="4861" y="865091"/>
                </a:cubicBezTo>
                <a:cubicBezTo>
                  <a:pt x="-6924" y="782590"/>
                  <a:pt x="2504" y="697730"/>
                  <a:pt x="35500" y="619943"/>
                </a:cubicBezTo>
                <a:cubicBezTo>
                  <a:pt x="66139" y="539798"/>
                  <a:pt x="103848" y="459654"/>
                  <a:pt x="110919" y="372437"/>
                </a:cubicBezTo>
                <a:cubicBezTo>
                  <a:pt x="115633" y="315864"/>
                  <a:pt x="169840" y="285221"/>
                  <a:pt x="247616" y="285221"/>
                </a:cubicBezTo>
                <a:cubicBezTo>
                  <a:pt x="334820" y="285221"/>
                  <a:pt x="419666" y="287578"/>
                  <a:pt x="506869" y="285221"/>
                </a:cubicBezTo>
                <a:cubicBezTo>
                  <a:pt x="697774" y="280507"/>
                  <a:pt x="891036" y="273435"/>
                  <a:pt x="1081941" y="266363"/>
                </a:cubicBezTo>
                <a:cubicBezTo>
                  <a:pt x="1232779" y="261649"/>
                  <a:pt x="1383617" y="249863"/>
                  <a:pt x="1534455" y="252220"/>
                </a:cubicBezTo>
                <a:cubicBezTo>
                  <a:pt x="2010539" y="256935"/>
                  <a:pt x="2484265" y="235720"/>
                  <a:pt x="2957992" y="214505"/>
                </a:cubicBezTo>
                <a:cubicBezTo>
                  <a:pt x="3198391" y="205076"/>
                  <a:pt x="3438789" y="174433"/>
                  <a:pt x="3679188" y="153218"/>
                </a:cubicBezTo>
                <a:cubicBezTo>
                  <a:pt x="3822956" y="141432"/>
                  <a:pt x="3964366" y="129646"/>
                  <a:pt x="4108134" y="113145"/>
                </a:cubicBezTo>
                <a:cubicBezTo>
                  <a:pt x="4308466" y="89574"/>
                  <a:pt x="4506442" y="63644"/>
                  <a:pt x="4704417" y="40072"/>
                </a:cubicBezTo>
                <a:cubicBezTo>
                  <a:pt x="4803404" y="28286"/>
                  <a:pt x="4904749" y="21215"/>
                  <a:pt x="5006094" y="16500"/>
                </a:cubicBezTo>
                <a:cubicBezTo>
                  <a:pt x="5211139" y="9429"/>
                  <a:pt x="5418542" y="4714"/>
                  <a:pt x="5623588" y="0"/>
                </a:cubicBezTo>
                <a:cubicBezTo>
                  <a:pt x="5658940" y="0"/>
                  <a:pt x="5694293" y="4714"/>
                  <a:pt x="5729646" y="9429"/>
                </a:cubicBezTo>
                <a:cubicBezTo>
                  <a:pt x="5760285" y="11786"/>
                  <a:pt x="5786211" y="33001"/>
                  <a:pt x="5790924" y="63644"/>
                </a:cubicBezTo>
                <a:cubicBezTo>
                  <a:pt x="5819206" y="235720"/>
                  <a:pt x="5852202" y="405438"/>
                  <a:pt x="5880484" y="577513"/>
                </a:cubicBezTo>
                <a:cubicBezTo>
                  <a:pt x="5894625" y="667087"/>
                  <a:pt x="5899339" y="756660"/>
                  <a:pt x="5904053" y="846234"/>
                </a:cubicBezTo>
                <a:cubicBezTo>
                  <a:pt x="5908767" y="916950"/>
                  <a:pt x="5904053" y="985309"/>
                  <a:pt x="5904053" y="1056025"/>
                </a:cubicBezTo>
                <a:lnTo>
                  <a:pt x="5911123" y="1056025"/>
                </a:lnTo>
                <a:close/>
              </a:path>
            </a:pathLst>
          </a:custGeom>
          <a:solidFill>
            <a:srgbClr val="F5C946"/>
          </a:solidFill>
          <a:ln w="16366" cap="flat">
            <a:noFill/>
            <a:prstDash val="solid"/>
            <a:miter/>
          </a:ln>
        </p:spPr>
        <p:txBody>
          <a:bodyPr rtlCol="0" anchor="ctr"/>
          <a:lstStyle/>
          <a:p>
            <a:pPr algn="ctr"/>
            <a:r>
              <a:rPr lang="en-GB" sz="2200" dirty="0"/>
              <a:t>What is a national  blue plaque?</a:t>
            </a:r>
          </a:p>
        </p:txBody>
      </p:sp>
      <p:sp>
        <p:nvSpPr>
          <p:cNvPr id="13" name="TextBox 12">
            <a:extLst>
              <a:ext uri="{FF2B5EF4-FFF2-40B4-BE49-F238E27FC236}">
                <a16:creationId xmlns:a16="http://schemas.microsoft.com/office/drawing/2014/main" id="{E6B5C217-5713-79CF-8388-95F20B967018}"/>
              </a:ext>
            </a:extLst>
          </p:cNvPr>
          <p:cNvSpPr txBox="1"/>
          <p:nvPr/>
        </p:nvSpPr>
        <p:spPr>
          <a:xfrm>
            <a:off x="215362" y="3609981"/>
            <a:ext cx="6152148" cy="3170099"/>
          </a:xfrm>
          <a:prstGeom prst="rect">
            <a:avLst/>
          </a:prstGeom>
          <a:noFill/>
        </p:spPr>
        <p:txBody>
          <a:bodyPr wrap="square">
            <a:spAutoFit/>
          </a:bodyPr>
          <a:lstStyle/>
          <a:p>
            <a:r>
              <a:rPr lang="en-GB" sz="2000" dirty="0"/>
              <a:t>National blue plaques are placed on buildings connected to significant people.  Until 2024 there was an “official” blue plaque scheme, which ran in London.  Local councils and organisations also ran their own schemes. In February 2024, Historic England took responsibility for a national blue plaque scheme. Their plan is to place blue plaques across the country to celebrate </a:t>
            </a:r>
            <a:r>
              <a:rPr lang="en-GB" sz="2000" i="1" dirty="0"/>
              <a:t>“</a:t>
            </a:r>
            <a:r>
              <a:rPr lang="en-GB" sz="2000" b="1" i="1" dirty="0">
                <a:solidFill>
                  <a:srgbClr val="151515"/>
                </a:solidFill>
                <a:effectLst/>
              </a:rPr>
              <a:t>people throughout history who have made significant and positive contributions to human welfare or happiness.”</a:t>
            </a:r>
          </a:p>
        </p:txBody>
      </p:sp>
      <p:pic>
        <p:nvPicPr>
          <p:cNvPr id="38" name="Picture Placeholder 37" descr="A blue circle with white writing on it">
            <a:extLst>
              <a:ext uri="{FF2B5EF4-FFF2-40B4-BE49-F238E27FC236}">
                <a16:creationId xmlns:a16="http://schemas.microsoft.com/office/drawing/2014/main" id="{8402013A-C30A-45BE-6E37-07AD43421487}"/>
              </a:ext>
            </a:extLst>
          </p:cNvPr>
          <p:cNvPicPr>
            <a:picLocks noGrp="1" noChangeAspect="1"/>
          </p:cNvPicPr>
          <p:nvPr>
            <p:ph type="pic" sz="quarter" idx="4294967295"/>
          </p:nvPr>
        </p:nvPicPr>
        <p:blipFill>
          <a:blip r:embed="rId3"/>
          <a:srcRect t="3098" b="3098"/>
          <a:stretch/>
        </p:blipFill>
        <p:spPr>
          <a:xfrm rot="20733588">
            <a:off x="6393942" y="249005"/>
            <a:ext cx="2945160" cy="2762675"/>
          </a:xfrm>
        </p:spPr>
      </p:pic>
      <p:sp>
        <p:nvSpPr>
          <p:cNvPr id="10" name="Picture Placeholder 9">
            <a:extLst>
              <a:ext uri="{FF2B5EF4-FFF2-40B4-BE49-F238E27FC236}">
                <a16:creationId xmlns:a16="http://schemas.microsoft.com/office/drawing/2014/main" id="{9716BF26-15BB-A35A-38C4-FAF89F1E7332}"/>
              </a:ext>
              <a:ext uri="{C183D7F6-B498-43B3-948B-1728B52AA6E4}">
                <adec:decorative xmlns:adec="http://schemas.microsoft.com/office/drawing/2017/decorative" val="1"/>
              </a:ext>
            </a:extLst>
          </p:cNvPr>
          <p:cNvSpPr>
            <a:spLocks noGrp="1"/>
          </p:cNvSpPr>
          <p:nvPr>
            <p:ph type="pic" sz="quarter" idx="26"/>
          </p:nvPr>
        </p:nvSpPr>
        <p:spPr>
          <a:xfrm>
            <a:off x="9441994" y="153049"/>
            <a:ext cx="2603237" cy="631825"/>
          </a:xfrm>
        </p:spPr>
        <p:txBody>
          <a:bodyPr/>
          <a:lstStyle/>
          <a:p>
            <a:endParaRPr lang="en-GB"/>
          </a:p>
        </p:txBody>
      </p:sp>
      <p:sp>
        <p:nvSpPr>
          <p:cNvPr id="8" name="Text Placeholder 7" descr="Cary’s plaque">
            <a:extLst>
              <a:ext uri="{FF2B5EF4-FFF2-40B4-BE49-F238E27FC236}">
                <a16:creationId xmlns:a16="http://schemas.microsoft.com/office/drawing/2014/main" id="{631F291D-EAD6-F0CE-A841-AF9657AEC9AF}"/>
              </a:ext>
            </a:extLst>
          </p:cNvPr>
          <p:cNvSpPr>
            <a:spLocks noGrp="1"/>
          </p:cNvSpPr>
          <p:nvPr>
            <p:ph type="body" sz="quarter" idx="23"/>
          </p:nvPr>
        </p:nvSpPr>
        <p:spPr>
          <a:xfrm>
            <a:off x="9729756" y="254972"/>
            <a:ext cx="1813325" cy="414338"/>
          </a:xfrm>
        </p:spPr>
        <p:txBody>
          <a:bodyPr>
            <a:normAutofit/>
          </a:bodyPr>
          <a:lstStyle/>
          <a:p>
            <a:r>
              <a:rPr lang="en-GB" dirty="0"/>
              <a:t>Cary’s plaque</a:t>
            </a:r>
          </a:p>
        </p:txBody>
      </p:sp>
      <p:pic>
        <p:nvPicPr>
          <p:cNvPr id="40" name="Picture Placeholder 39" descr="A man in a suit (Cary Grant) holding his hand to his ear">
            <a:extLst>
              <a:ext uri="{FF2B5EF4-FFF2-40B4-BE49-F238E27FC236}">
                <a16:creationId xmlns:a16="http://schemas.microsoft.com/office/drawing/2014/main" id="{CFEDAE33-0FBF-81EF-D81E-3D37CFAE708F}"/>
              </a:ext>
            </a:extLst>
          </p:cNvPr>
          <p:cNvPicPr>
            <a:picLocks noGrp="1" noChangeAspect="1"/>
          </p:cNvPicPr>
          <p:nvPr>
            <p:ph type="pic" sz="quarter" idx="14"/>
          </p:nvPr>
        </p:nvPicPr>
        <p:blipFill rotWithShape="1">
          <a:blip r:embed="rId4"/>
          <a:srcRect t="4234" b="21617"/>
          <a:stretch/>
        </p:blipFill>
        <p:spPr>
          <a:xfrm rot="1268507">
            <a:off x="8441820" y="3060311"/>
            <a:ext cx="2878832" cy="2764023"/>
          </a:xfrm>
        </p:spPr>
      </p:pic>
      <p:sp>
        <p:nvSpPr>
          <p:cNvPr id="9" name="Picture Placeholder 8">
            <a:extLst>
              <a:ext uri="{FF2B5EF4-FFF2-40B4-BE49-F238E27FC236}">
                <a16:creationId xmlns:a16="http://schemas.microsoft.com/office/drawing/2014/main" id="{A6E5D02F-4894-1797-CD56-3B9DC7A2B85B}"/>
              </a:ext>
              <a:ext uri="{C183D7F6-B498-43B3-948B-1728B52AA6E4}">
                <adec:decorative xmlns:adec="http://schemas.microsoft.com/office/drawing/2017/decorative" val="1"/>
              </a:ext>
            </a:extLst>
          </p:cNvPr>
          <p:cNvSpPr>
            <a:spLocks noGrp="1"/>
          </p:cNvSpPr>
          <p:nvPr>
            <p:ph type="pic" sz="quarter" idx="25"/>
          </p:nvPr>
        </p:nvSpPr>
        <p:spPr/>
        <p:txBody>
          <a:bodyPr/>
          <a:lstStyle/>
          <a:p>
            <a:endParaRPr lang="en-GB"/>
          </a:p>
        </p:txBody>
      </p:sp>
      <p:sp>
        <p:nvSpPr>
          <p:cNvPr id="34" name="Text Placeholder 33" descr="Cary in 1941">
            <a:extLst>
              <a:ext uri="{FF2B5EF4-FFF2-40B4-BE49-F238E27FC236}">
                <a16:creationId xmlns:a16="http://schemas.microsoft.com/office/drawing/2014/main" id="{1BAD8FD2-2290-4528-59FB-86877943E15D}"/>
              </a:ext>
            </a:extLst>
          </p:cNvPr>
          <p:cNvSpPr>
            <a:spLocks noGrp="1"/>
          </p:cNvSpPr>
          <p:nvPr>
            <p:ph type="body" sz="quarter" idx="24"/>
          </p:nvPr>
        </p:nvSpPr>
        <p:spPr/>
        <p:txBody>
          <a:bodyPr/>
          <a:lstStyle/>
          <a:p>
            <a:r>
              <a:rPr lang="en-GB" dirty="0"/>
              <a:t>Cary in 1941</a:t>
            </a:r>
          </a:p>
        </p:txBody>
      </p:sp>
      <p:pic>
        <p:nvPicPr>
          <p:cNvPr id="4" name="Picture Placeholder 39">
            <a:extLst>
              <a:ext uri="{FF2B5EF4-FFF2-40B4-BE49-F238E27FC236}">
                <a16:creationId xmlns:a16="http://schemas.microsoft.com/office/drawing/2014/main" id="{7123F401-0466-166C-28AE-56636226746E}"/>
              </a:ext>
              <a:ext uri="{C183D7F6-B498-43B3-948B-1728B52AA6E4}">
                <adec:decorative xmlns:adec="http://schemas.microsoft.com/office/drawing/2017/decorative" val="1"/>
              </a:ext>
            </a:extLst>
          </p:cNvPr>
          <p:cNvPicPr>
            <a:picLocks noChangeAspect="1"/>
          </p:cNvPicPr>
          <p:nvPr/>
        </p:nvPicPr>
        <p:blipFill>
          <a:blip r:embed="rId5"/>
          <a:srcRect t="1994" b="1994"/>
          <a:stretch/>
        </p:blipFill>
        <p:spPr>
          <a:xfrm rot="20689326">
            <a:off x="6422620" y="254082"/>
            <a:ext cx="2878832" cy="2764023"/>
          </a:xfrm>
          <a:prstGeom prst="rect">
            <a:avLst/>
          </a:prstGeom>
        </p:spPr>
      </p:pic>
    </p:spTree>
    <p:extLst>
      <p:ext uri="{BB962C8B-B14F-4D97-AF65-F5344CB8AC3E}">
        <p14:creationId xmlns:p14="http://schemas.microsoft.com/office/powerpoint/2010/main" val="164208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E8462FF1-BCC8-CEAC-AC14-22E851F1E6EC}"/>
              </a:ext>
            </a:extLst>
          </p:cNvPr>
          <p:cNvSpPr>
            <a:spLocks noGrp="1"/>
          </p:cNvSpPr>
          <p:nvPr>
            <p:ph type="title"/>
          </p:nvPr>
        </p:nvSpPr>
        <p:spPr/>
        <p:txBody>
          <a:bodyPr>
            <a:normAutofit/>
          </a:bodyPr>
          <a:lstStyle/>
          <a:p>
            <a:r>
              <a:rPr lang="en-GB" sz="3200" dirty="0"/>
              <a:t>Why 50 Berkeley Road?</a:t>
            </a:r>
            <a:r>
              <a:rPr lang="en-GB" sz="3200" dirty="0">
                <a:solidFill>
                  <a:schemeClr val="bg1"/>
                </a:solidFill>
              </a:rPr>
              <a:t>2</a:t>
            </a:r>
            <a:endParaRPr lang="en-GB" dirty="0">
              <a:solidFill>
                <a:schemeClr val="bg1"/>
              </a:solidFill>
            </a:endParaRPr>
          </a:p>
        </p:txBody>
      </p:sp>
      <p:sp>
        <p:nvSpPr>
          <p:cNvPr id="4" name="Content Placeholder 3">
            <a:extLst>
              <a:ext uri="{FF2B5EF4-FFF2-40B4-BE49-F238E27FC236}">
                <a16:creationId xmlns:a16="http://schemas.microsoft.com/office/drawing/2014/main" id="{40B8D37B-148E-E5ED-94BE-A72899EE1D5F}"/>
              </a:ext>
            </a:extLst>
          </p:cNvPr>
          <p:cNvSpPr>
            <a:spLocks noGrp="1"/>
          </p:cNvSpPr>
          <p:nvPr>
            <p:ph idx="1"/>
          </p:nvPr>
        </p:nvSpPr>
        <p:spPr>
          <a:xfrm>
            <a:off x="381886" y="1411704"/>
            <a:ext cx="5324852" cy="3302536"/>
          </a:xfrm>
        </p:spPr>
        <p:txBody>
          <a:bodyPr>
            <a:noAutofit/>
          </a:bodyPr>
          <a:lstStyle/>
          <a:p>
            <a:r>
              <a:rPr lang="en-GB" sz="2000" dirty="0"/>
              <a:t>The national blue plaque on the external wall of  50 Berkeley Road is only the fourth blue plaque to be placed as part of Historic England’s new scheme!</a:t>
            </a:r>
          </a:p>
          <a:p>
            <a:endParaRPr lang="en-GB" sz="2000" dirty="0"/>
          </a:p>
          <a:p>
            <a:r>
              <a:rPr lang="en-GB" sz="2000" dirty="0"/>
              <a:t>Historic England say </a:t>
            </a:r>
            <a:r>
              <a:rPr lang="en-GB" sz="2000"/>
              <a:t>that national blue </a:t>
            </a:r>
            <a:r>
              <a:rPr lang="en-GB" sz="2000" dirty="0"/>
              <a:t>plaques should be placed on buildings that “have had a significant influence in </a:t>
            </a:r>
            <a:r>
              <a:rPr lang="en-GB" sz="2000"/>
              <a:t>forming a person’s </a:t>
            </a:r>
            <a:r>
              <a:rPr lang="en-GB" sz="2000" dirty="0"/>
              <a:t>character or shaping their activities”. </a:t>
            </a:r>
          </a:p>
        </p:txBody>
      </p:sp>
      <p:pic>
        <p:nvPicPr>
          <p:cNvPr id="19" name="Picture Placeholder 18" descr="A terraced house with a red door with a Blue Plaque above it">
            <a:extLst>
              <a:ext uri="{FF2B5EF4-FFF2-40B4-BE49-F238E27FC236}">
                <a16:creationId xmlns:a16="http://schemas.microsoft.com/office/drawing/2014/main" id="{D2C34540-1A7D-FC20-949A-0A113CCB6C97}"/>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12422" b="12422"/>
          <a:stretch>
            <a:fillRect/>
          </a:stretch>
        </p:blipFill>
        <p:spPr/>
      </p:pic>
      <p:grpSp>
        <p:nvGrpSpPr>
          <p:cNvPr id="9" name="Group 8" descr="Terraced House - One of a row of three or more houses joined together.&#10;">
            <a:extLst>
              <a:ext uri="{FF2B5EF4-FFF2-40B4-BE49-F238E27FC236}">
                <a16:creationId xmlns:a16="http://schemas.microsoft.com/office/drawing/2014/main" id="{DE030F60-D329-2077-C8AE-8E3B626FFA5E}"/>
              </a:ext>
            </a:extLst>
          </p:cNvPr>
          <p:cNvGrpSpPr/>
          <p:nvPr/>
        </p:nvGrpSpPr>
        <p:grpSpPr>
          <a:xfrm>
            <a:off x="2179231" y="4805969"/>
            <a:ext cx="3748421" cy="1778633"/>
            <a:chOff x="232926" y="5030523"/>
            <a:chExt cx="5622771" cy="1073593"/>
          </a:xfrm>
        </p:grpSpPr>
        <p:pic>
          <p:nvPicPr>
            <p:cNvPr id="2" name="Picture 11">
              <a:extLst>
                <a:ext uri="{FF2B5EF4-FFF2-40B4-BE49-F238E27FC236}">
                  <a16:creationId xmlns:a16="http://schemas.microsoft.com/office/drawing/2014/main" id="{35E8E863-9358-3B18-5A3B-93E019BCDA7E}"/>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32926" y="5030523"/>
              <a:ext cx="5622771" cy="1073593"/>
            </a:xfrm>
            <a:prstGeom prst="rect">
              <a:avLst/>
            </a:prstGeom>
          </p:spPr>
        </p:pic>
        <p:sp>
          <p:nvSpPr>
            <p:cNvPr id="7" name="TextBox 6">
              <a:extLst>
                <a:ext uri="{FF2B5EF4-FFF2-40B4-BE49-F238E27FC236}">
                  <a16:creationId xmlns:a16="http://schemas.microsoft.com/office/drawing/2014/main" id="{6CF55EBA-C971-6A54-C115-72211060DB5C}"/>
                </a:ext>
              </a:extLst>
            </p:cNvPr>
            <p:cNvSpPr txBox="1"/>
            <p:nvPr/>
          </p:nvSpPr>
          <p:spPr>
            <a:xfrm>
              <a:off x="434286" y="5187054"/>
              <a:ext cx="5296751" cy="682658"/>
            </a:xfrm>
            <a:prstGeom prst="rect">
              <a:avLst/>
            </a:prstGeom>
            <a:noFill/>
          </p:spPr>
          <p:txBody>
            <a:bodyPr wrap="square">
              <a:spAutoFit/>
            </a:bodyPr>
            <a:lstStyle/>
            <a:p>
              <a:r>
                <a:rPr lang="en-GB" sz="2400" b="0" i="0" dirty="0">
                  <a:effectLst/>
                </a:rPr>
                <a:t>Why might you say that 50 Berkeley Road meets that description?</a:t>
              </a:r>
              <a:endParaRPr lang="en-GB" sz="2400" dirty="0"/>
            </a:p>
          </p:txBody>
        </p:sp>
      </p:grpSp>
      <p:grpSp>
        <p:nvGrpSpPr>
          <p:cNvPr id="3" name="Think-Char">
            <a:extLst>
              <a:ext uri="{FF2B5EF4-FFF2-40B4-BE49-F238E27FC236}">
                <a16:creationId xmlns:a16="http://schemas.microsoft.com/office/drawing/2014/main" id="{11D5EF94-BFB1-88E6-4C5F-048FB4D53436}"/>
              </a:ext>
              <a:ext uri="{C183D7F6-B498-43B3-948B-1728B52AA6E4}">
                <adec:decorative xmlns:adec="http://schemas.microsoft.com/office/drawing/2017/decorative" val="1"/>
              </a:ext>
            </a:extLst>
          </p:cNvPr>
          <p:cNvGrpSpPr/>
          <p:nvPr/>
        </p:nvGrpSpPr>
        <p:grpSpPr>
          <a:xfrm>
            <a:off x="357188" y="4753453"/>
            <a:ext cx="1653696" cy="1769267"/>
            <a:chOff x="215745" y="890004"/>
            <a:chExt cx="2491274" cy="2665380"/>
          </a:xfrm>
        </p:grpSpPr>
        <p:sp>
          <p:nvSpPr>
            <p:cNvPr id="5" name="Deco-Washi">
              <a:extLst>
                <a:ext uri="{FF2B5EF4-FFF2-40B4-BE49-F238E27FC236}">
                  <a16:creationId xmlns:a16="http://schemas.microsoft.com/office/drawing/2014/main" id="{866103CF-E40A-DF73-BCD7-279E4478F674}"/>
                </a:ext>
                <a:ext uri="{C183D7F6-B498-43B3-948B-1728B52AA6E4}">
                  <adec:decorative xmlns:adec="http://schemas.microsoft.com/office/drawing/2017/decorative" val="1"/>
                </a:ext>
              </a:extLst>
            </p:cNvPr>
            <p:cNvSpPr txBox="1">
              <a:spLocks/>
            </p:cNvSpPr>
            <p:nvPr/>
          </p:nvSpPr>
          <p:spPr>
            <a:xfrm>
              <a:off x="937592" y="890004"/>
              <a:ext cx="1769427" cy="681038"/>
            </a:xfrm>
            <a:prstGeom prst="rect">
              <a:avLst/>
            </a:prstGeom>
            <a:blipFill>
              <a:blip r:embed="rId6">
                <a:extLst>
                  <a:ext uri="{96DAC541-7B7A-43D3-8B79-37D633B846F1}">
                    <asvg:svgBlip xmlns:asvg="http://schemas.microsoft.com/office/drawing/2016/SVG/main" r:embed="rId7"/>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6" name="Text Placeholder" descr="Think">
              <a:extLst>
                <a:ext uri="{FF2B5EF4-FFF2-40B4-BE49-F238E27FC236}">
                  <a16:creationId xmlns:a16="http://schemas.microsoft.com/office/drawing/2014/main" id="{29016136-8E5D-81DA-6FB2-68165E6CBB4E}"/>
                </a:ext>
              </a:extLst>
            </p:cNvPr>
            <p:cNvSpPr txBox="1">
              <a:spLocks/>
            </p:cNvSpPr>
            <p:nvPr/>
          </p:nvSpPr>
          <p:spPr>
            <a:xfrm rot="21383919">
              <a:off x="1094382" y="1014434"/>
              <a:ext cx="1455846" cy="414338"/>
            </a:xfrm>
            <a:prstGeom prst="rect">
              <a:avLst/>
            </a:prstGeom>
            <a:noFill/>
          </p:spPr>
          <p:txBody>
            <a:bodyPr anchor="ctr" anchorCtr="0">
              <a:normAutofit fontScale="70000" lnSpcReduction="20000"/>
            </a:bodyPr>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Think</a:t>
              </a:r>
            </a:p>
          </p:txBody>
        </p:sp>
        <p:pic>
          <p:nvPicPr>
            <p:cNvPr id="8" name="Think-icon" descr="Think character icon">
              <a:extLst>
                <a:ext uri="{FF2B5EF4-FFF2-40B4-BE49-F238E27FC236}">
                  <a16:creationId xmlns:a16="http://schemas.microsoft.com/office/drawing/2014/main" id="{43D924FC-139D-CC97-288B-A27F70AFB902}"/>
                </a:ext>
                <a:ext uri="{C183D7F6-B498-43B3-948B-1728B52AA6E4}">
                  <adec:decorative xmlns:adec="http://schemas.microsoft.com/office/drawing/2017/decorative" val="0"/>
                </a:ext>
              </a:extLst>
            </p:cNvPr>
            <p:cNvPicPr>
              <a:picLocks noChangeAspect="1"/>
            </p:cNvPicPr>
            <p:nvPr/>
          </p:nvPicPr>
          <p:blipFill>
            <a:blip r:embed="rId8"/>
            <a:stretch>
              <a:fillRect/>
            </a:stretch>
          </p:blipFill>
          <p:spPr>
            <a:xfrm>
              <a:off x="215745" y="1155274"/>
              <a:ext cx="2116867" cy="2400110"/>
            </a:xfrm>
            <a:prstGeom prst="rect">
              <a:avLst/>
            </a:prstGeom>
          </p:spPr>
        </p:pic>
      </p:grpSp>
    </p:spTree>
    <p:extLst>
      <p:ext uri="{BB962C8B-B14F-4D97-AF65-F5344CB8AC3E}">
        <p14:creationId xmlns:p14="http://schemas.microsoft.com/office/powerpoint/2010/main" val="124625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A4658C6-9B83-20EF-07FA-C3FB299CCFE4}"/>
              </a:ext>
            </a:extLst>
          </p:cNvPr>
          <p:cNvSpPr>
            <a:spLocks noGrp="1"/>
          </p:cNvSpPr>
          <p:nvPr>
            <p:ph type="title"/>
          </p:nvPr>
        </p:nvSpPr>
        <p:spPr/>
        <p:txBody>
          <a:bodyPr/>
          <a:lstStyle/>
          <a:p>
            <a:r>
              <a:rPr lang="en-GB" dirty="0"/>
              <a:t>Archie Leach / Cary Grant</a:t>
            </a:r>
          </a:p>
        </p:txBody>
      </p:sp>
      <p:sp>
        <p:nvSpPr>
          <p:cNvPr id="8" name="Content Placeholder 7">
            <a:extLst>
              <a:ext uri="{FF2B5EF4-FFF2-40B4-BE49-F238E27FC236}">
                <a16:creationId xmlns:a16="http://schemas.microsoft.com/office/drawing/2014/main" id="{951F253B-43E5-7D0A-00F5-088D17AAB078}"/>
              </a:ext>
            </a:extLst>
          </p:cNvPr>
          <p:cNvSpPr>
            <a:spLocks noGrp="1"/>
          </p:cNvSpPr>
          <p:nvPr>
            <p:ph idx="1"/>
          </p:nvPr>
        </p:nvSpPr>
        <p:spPr/>
        <p:txBody>
          <a:bodyPr lIns="0" tIns="45720" rIns="90000" bIns="45720" anchor="t">
            <a:normAutofit/>
          </a:bodyPr>
          <a:lstStyle/>
          <a:p>
            <a:pPr marL="457200" indent="-457200">
              <a:spcAft>
                <a:spcPts val="1200"/>
              </a:spcAft>
              <a:buFont typeface="Arial" panose="020B0604020202020204" pitchFamily="34" charset="0"/>
              <a:buChar char="•"/>
            </a:pPr>
            <a:r>
              <a:rPr lang="en-GB" sz="2800" dirty="0"/>
              <a:t>The young Archie Leach was able to follow his dreams and become a Hollywood star.</a:t>
            </a:r>
          </a:p>
          <a:p>
            <a:pPr marL="457200" indent="-457200">
              <a:spcAft>
                <a:spcPts val="1200"/>
              </a:spcAft>
              <a:buFont typeface="Arial" panose="020B0604020202020204" pitchFamily="34" charset="0"/>
              <a:buChar char="•"/>
            </a:pPr>
            <a:r>
              <a:rPr lang="en-GB" sz="2800" dirty="0"/>
              <a:t>What are your hopes and dreams for your future?</a:t>
            </a:r>
            <a:endParaRPr lang="en-GB" sz="2800" dirty="0">
              <a:cs typeface="Arial"/>
            </a:endParaRPr>
          </a:p>
        </p:txBody>
      </p:sp>
      <p:pic>
        <p:nvPicPr>
          <p:cNvPr id="9" name="Picture Placeholder 8" descr="A group of school children posing for a photo">
            <a:extLst>
              <a:ext uri="{FF2B5EF4-FFF2-40B4-BE49-F238E27FC236}">
                <a16:creationId xmlns:a16="http://schemas.microsoft.com/office/drawing/2014/main" id="{307EAFB6-6968-8E49-89A7-C6F8A5A3A823}"/>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16667" r="16667"/>
          <a:stretch/>
        </p:blipFill>
        <p:spPr/>
      </p:pic>
      <p:sp>
        <p:nvSpPr>
          <p:cNvPr id="2" name="Picture Placeholder 1" descr="Archie Leach in Class 1 at Bishop Road Primary">
            <a:extLst>
              <a:ext uri="{FF2B5EF4-FFF2-40B4-BE49-F238E27FC236}">
                <a16:creationId xmlns:a16="http://schemas.microsoft.com/office/drawing/2014/main" id="{D1DF1078-4DCF-CD9B-740E-D2B9AAF52EF6}"/>
              </a:ext>
            </a:extLst>
          </p:cNvPr>
          <p:cNvSpPr>
            <a:spLocks noGrp="1"/>
          </p:cNvSpPr>
          <p:nvPr>
            <p:ph type="pic" sz="quarter" idx="24"/>
          </p:nvPr>
        </p:nvSpPr>
        <p:spPr>
          <a:xfrm>
            <a:off x="7312018" y="6278563"/>
            <a:ext cx="3643313" cy="579437"/>
          </a:xfrm>
        </p:spPr>
      </p:sp>
      <p:sp>
        <p:nvSpPr>
          <p:cNvPr id="15" name="Text Placeholder 14" descr="Archie Leach in Class 1 at Bishop Road Primary">
            <a:extLst>
              <a:ext uri="{FF2B5EF4-FFF2-40B4-BE49-F238E27FC236}">
                <a16:creationId xmlns:a16="http://schemas.microsoft.com/office/drawing/2014/main" id="{81B48804-DF34-39DB-7B12-123BFC291C55}"/>
              </a:ext>
            </a:extLst>
          </p:cNvPr>
          <p:cNvSpPr>
            <a:spLocks noGrp="1"/>
          </p:cNvSpPr>
          <p:nvPr>
            <p:ph type="body" sz="quarter" idx="23"/>
          </p:nvPr>
        </p:nvSpPr>
        <p:spPr>
          <a:xfrm>
            <a:off x="7581584" y="6361113"/>
            <a:ext cx="2830459" cy="414338"/>
          </a:xfrm>
        </p:spPr>
        <p:txBody>
          <a:bodyPr>
            <a:normAutofit fontScale="92500" lnSpcReduction="20000"/>
          </a:bodyPr>
          <a:lstStyle/>
          <a:p>
            <a:r>
              <a:rPr lang="en-GB" dirty="0"/>
              <a:t>Archie Leach in Class 1 at Bishop Road Primary</a:t>
            </a:r>
          </a:p>
        </p:txBody>
      </p:sp>
      <p:sp>
        <p:nvSpPr>
          <p:cNvPr id="10" name="Rectangle 9">
            <a:extLst>
              <a:ext uri="{FF2B5EF4-FFF2-40B4-BE49-F238E27FC236}">
                <a16:creationId xmlns:a16="http://schemas.microsoft.com/office/drawing/2014/main" id="{430F3249-D28F-3899-1372-07FEC7E21D5A}"/>
              </a:ext>
              <a:ext uri="{C183D7F6-B498-43B3-948B-1728B52AA6E4}">
                <adec:decorative xmlns:adec="http://schemas.microsoft.com/office/drawing/2017/decorative" val="1"/>
              </a:ext>
            </a:extLst>
          </p:cNvPr>
          <p:cNvSpPr/>
          <p:nvPr/>
        </p:nvSpPr>
        <p:spPr>
          <a:xfrm>
            <a:off x="9350051" y="1726940"/>
            <a:ext cx="839173" cy="739073"/>
          </a:xfrm>
          <a:prstGeom prst="rect">
            <a:avLst/>
          </a:prstGeom>
          <a:noFill/>
          <a:ln w="28575">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098698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08697B-9E09-B946-7B80-CC457B784963}"/>
              </a:ext>
            </a:extLst>
          </p:cNvPr>
          <p:cNvSpPr>
            <a:spLocks noGrp="1"/>
          </p:cNvSpPr>
          <p:nvPr>
            <p:ph type="title"/>
          </p:nvPr>
        </p:nvSpPr>
        <p:spPr/>
        <p:txBody>
          <a:bodyPr/>
          <a:lstStyle/>
          <a:p>
            <a:r>
              <a:rPr lang="en-GB" dirty="0"/>
              <a:t>How to use this PPT</a:t>
            </a:r>
          </a:p>
        </p:txBody>
      </p:sp>
      <p:sp>
        <p:nvSpPr>
          <p:cNvPr id="3" name="Text Placeholder 2">
            <a:extLst>
              <a:ext uri="{FF2B5EF4-FFF2-40B4-BE49-F238E27FC236}">
                <a16:creationId xmlns:a16="http://schemas.microsoft.com/office/drawing/2014/main" id="{FC33BD73-BDB9-3F3A-AEF7-CDD2542330A8}"/>
              </a:ext>
            </a:extLst>
          </p:cNvPr>
          <p:cNvSpPr>
            <a:spLocks noGrp="1"/>
          </p:cNvSpPr>
          <p:nvPr>
            <p:ph type="body" sz="quarter" idx="10"/>
          </p:nvPr>
        </p:nvSpPr>
        <p:spPr/>
        <p:txBody>
          <a:bodyPr/>
          <a:lstStyle/>
          <a:p>
            <a:endParaRPr lang="en-GB"/>
          </a:p>
        </p:txBody>
      </p:sp>
      <p:sp>
        <p:nvSpPr>
          <p:cNvPr id="4" name="Content Placeholder 3">
            <a:extLst>
              <a:ext uri="{FF2B5EF4-FFF2-40B4-BE49-F238E27FC236}">
                <a16:creationId xmlns:a16="http://schemas.microsoft.com/office/drawing/2014/main" id="{78A8834B-7651-87AA-90A0-71499F8F8E62}"/>
              </a:ext>
            </a:extLst>
          </p:cNvPr>
          <p:cNvSpPr>
            <a:spLocks noGrp="1"/>
          </p:cNvSpPr>
          <p:nvPr>
            <p:ph idx="1"/>
          </p:nvPr>
        </p:nvSpPr>
        <p:spPr/>
        <p:txBody>
          <a:bodyPr/>
          <a:lstStyle/>
          <a:p>
            <a:r>
              <a:rPr lang="en-GB" sz="2400" dirty="0"/>
              <a:t>Pupils will start by thinking about criteria we can use to decide if someone is significant.</a:t>
            </a:r>
          </a:p>
          <a:p>
            <a:r>
              <a:rPr lang="en-GB" sz="2400" dirty="0"/>
              <a:t>They will then use a building to start their enquiry in to Cary Grant, building on this with a range of additional historical sources to help them answer the question: What makes Cary Grant a significant person?</a:t>
            </a:r>
          </a:p>
          <a:p>
            <a:r>
              <a:rPr lang="en-GB" sz="2400" dirty="0"/>
              <a:t>As a final task they will design their own plaques to Cary Grant.</a:t>
            </a:r>
          </a:p>
          <a:p>
            <a:endParaRPr lang="en-GB" sz="2400" dirty="0"/>
          </a:p>
        </p:txBody>
      </p:sp>
      <p:sp>
        <p:nvSpPr>
          <p:cNvPr id="5" name="Text Placeholder 4">
            <a:extLst>
              <a:ext uri="{FF2B5EF4-FFF2-40B4-BE49-F238E27FC236}">
                <a16:creationId xmlns:a16="http://schemas.microsoft.com/office/drawing/2014/main" id="{8476361A-A375-A03C-E1F2-907D081BD1B7}"/>
              </a:ext>
            </a:extLst>
          </p:cNvPr>
          <p:cNvSpPr>
            <a:spLocks noGrp="1"/>
          </p:cNvSpPr>
          <p:nvPr>
            <p:ph type="body" sz="quarter" idx="12"/>
          </p:nvPr>
        </p:nvSpPr>
        <p:spPr/>
        <p:txBody>
          <a:bodyPr/>
          <a:lstStyle/>
          <a:p>
            <a:r>
              <a:rPr lang="en-GB" dirty="0"/>
              <a:t>Contents:</a:t>
            </a:r>
          </a:p>
        </p:txBody>
      </p:sp>
      <p:sp>
        <p:nvSpPr>
          <p:cNvPr id="6" name="Content Placeholder 5">
            <a:extLst>
              <a:ext uri="{FF2B5EF4-FFF2-40B4-BE49-F238E27FC236}">
                <a16:creationId xmlns:a16="http://schemas.microsoft.com/office/drawing/2014/main" id="{A525800C-44F3-335B-1ABB-CA90B36940B7}"/>
              </a:ext>
            </a:extLst>
          </p:cNvPr>
          <p:cNvSpPr>
            <a:spLocks noGrp="1"/>
          </p:cNvSpPr>
          <p:nvPr>
            <p:ph idx="11"/>
          </p:nvPr>
        </p:nvSpPr>
        <p:spPr>
          <a:xfrm>
            <a:off x="6477886" y="1470244"/>
            <a:ext cx="5247950" cy="5306476"/>
          </a:xfrm>
        </p:spPr>
        <p:txBody>
          <a:bodyPr/>
          <a:lstStyle/>
          <a:p>
            <a:pPr marL="342900" indent="-342900">
              <a:buFont typeface="Arial" panose="020B0604020202020204" pitchFamily="34" charset="0"/>
              <a:buChar char="•"/>
            </a:pPr>
            <a:r>
              <a:rPr lang="en-GB" sz="2400" dirty="0"/>
              <a:t>What makes a person significant?</a:t>
            </a:r>
          </a:p>
          <a:p>
            <a:pPr marL="342900" indent="-342900">
              <a:buFont typeface="Arial" panose="020B0604020202020204" pitchFamily="34" charset="0"/>
              <a:buChar char="•"/>
            </a:pPr>
            <a:r>
              <a:rPr lang="en-GB" sz="2400" dirty="0"/>
              <a:t>How can we find out about local significant people?</a:t>
            </a:r>
          </a:p>
          <a:p>
            <a:pPr marL="342900" indent="-342900">
              <a:buFont typeface="Arial" panose="020B0604020202020204" pitchFamily="34" charset="0"/>
              <a:buChar char="•"/>
            </a:pPr>
            <a:r>
              <a:rPr lang="en-GB" sz="2400" dirty="0"/>
              <a:t>What can a building tell us?</a:t>
            </a:r>
          </a:p>
          <a:p>
            <a:pPr marL="342900" indent="-342900">
              <a:buFont typeface="Arial" panose="020B0604020202020204" pitchFamily="34" charset="0"/>
              <a:buChar char="•"/>
            </a:pPr>
            <a:r>
              <a:rPr lang="en-GB" sz="2400" dirty="0"/>
              <a:t>Meet Cary Grant</a:t>
            </a:r>
          </a:p>
          <a:p>
            <a:pPr marL="342900" indent="-342900">
              <a:buFont typeface="Arial" panose="020B0604020202020204" pitchFamily="34" charset="0"/>
              <a:buChar char="•"/>
            </a:pPr>
            <a:r>
              <a:rPr lang="en-GB" sz="2400" dirty="0"/>
              <a:t>Using old maps &amp; aerial photos </a:t>
            </a:r>
          </a:p>
          <a:p>
            <a:pPr marL="342900" indent="-342900">
              <a:buFont typeface="Arial" panose="020B0604020202020204" pitchFamily="34" charset="0"/>
              <a:buChar char="•"/>
            </a:pPr>
            <a:r>
              <a:rPr lang="en-GB" sz="2400" dirty="0"/>
              <a:t>Cary’s acting career</a:t>
            </a:r>
          </a:p>
          <a:p>
            <a:pPr marL="342900" indent="-342900">
              <a:buFont typeface="Arial" panose="020B0604020202020204" pitchFamily="34" charset="0"/>
              <a:buChar char="•"/>
            </a:pPr>
            <a:r>
              <a:rPr lang="en-GB" sz="2400" dirty="0"/>
              <a:t>What makes Cary Grant a significant person?</a:t>
            </a:r>
          </a:p>
          <a:p>
            <a:pPr marL="342900" indent="-342900">
              <a:buFont typeface="Arial" panose="020B0604020202020204" pitchFamily="34" charset="0"/>
              <a:buChar char="•"/>
            </a:pPr>
            <a:r>
              <a:rPr lang="en-GB" sz="2400" dirty="0"/>
              <a:t>A Blue Plaque for Cary Grant</a:t>
            </a:r>
          </a:p>
          <a:p>
            <a:pPr marL="342900" indent="-342900">
              <a:buFont typeface="Arial" panose="020B0604020202020204" pitchFamily="34" charset="0"/>
              <a:buChar char="•"/>
            </a:pPr>
            <a:r>
              <a:rPr lang="en-GB" sz="2400" dirty="0"/>
              <a:t>Task – Design a Blue Plaque</a:t>
            </a:r>
          </a:p>
          <a:p>
            <a:endParaRPr lang="en-GB" dirty="0"/>
          </a:p>
          <a:p>
            <a:endParaRPr lang="en-GB" dirty="0"/>
          </a:p>
          <a:p>
            <a:endParaRPr lang="en-GB" dirty="0"/>
          </a:p>
        </p:txBody>
      </p:sp>
    </p:spTree>
    <p:extLst>
      <p:ext uri="{BB962C8B-B14F-4D97-AF65-F5344CB8AC3E}">
        <p14:creationId xmlns:p14="http://schemas.microsoft.com/office/powerpoint/2010/main" val="128191179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a:extLst>
              <a:ext uri="{FF2B5EF4-FFF2-40B4-BE49-F238E27FC236}">
                <a16:creationId xmlns:a16="http://schemas.microsoft.com/office/drawing/2014/main" id="{113EA5E7-FFFA-37C7-47A6-88C7FF3B19CC}"/>
              </a:ext>
            </a:extLst>
          </p:cNvPr>
          <p:cNvSpPr>
            <a:spLocks noGrp="1"/>
          </p:cNvSpPr>
          <p:nvPr>
            <p:ph type="title"/>
          </p:nvPr>
        </p:nvSpPr>
        <p:spPr/>
        <p:txBody>
          <a:bodyPr/>
          <a:lstStyle/>
          <a:p>
            <a:r>
              <a:rPr lang="en-GB" dirty="0"/>
              <a:t>Your Task – Part 1</a:t>
            </a:r>
            <a:endParaRPr lang="en-GB" dirty="0">
              <a:solidFill>
                <a:schemeClr val="bg1"/>
              </a:solidFill>
            </a:endParaRPr>
          </a:p>
        </p:txBody>
      </p:sp>
      <p:sp>
        <p:nvSpPr>
          <p:cNvPr id="28" name="TextBox 27">
            <a:extLst>
              <a:ext uri="{FF2B5EF4-FFF2-40B4-BE49-F238E27FC236}">
                <a16:creationId xmlns:a16="http://schemas.microsoft.com/office/drawing/2014/main" id="{0A3C4E7D-349B-2C2C-B625-67F34C8888B7}"/>
              </a:ext>
            </a:extLst>
          </p:cNvPr>
          <p:cNvSpPr txBox="1"/>
          <p:nvPr/>
        </p:nvSpPr>
        <p:spPr>
          <a:xfrm>
            <a:off x="281763" y="1335360"/>
            <a:ext cx="5814237" cy="1846659"/>
          </a:xfrm>
          <a:prstGeom prst="rect">
            <a:avLst/>
          </a:prstGeom>
          <a:noFill/>
        </p:spPr>
        <p:txBody>
          <a:bodyPr wrap="square" rtlCol="0">
            <a:spAutoFit/>
          </a:bodyPr>
          <a:lstStyle/>
          <a:p>
            <a:r>
              <a:rPr lang="en-GB" sz="2400" dirty="0"/>
              <a:t>On the template you have been given, design your own plaque celebrating why Cary Grant is such a significant person. Make sure you….</a:t>
            </a:r>
          </a:p>
          <a:p>
            <a:endParaRPr lang="en-GB" dirty="0"/>
          </a:p>
        </p:txBody>
      </p:sp>
      <p:sp>
        <p:nvSpPr>
          <p:cNvPr id="5" name="TextBox 4">
            <a:extLst>
              <a:ext uri="{FF2B5EF4-FFF2-40B4-BE49-F238E27FC236}">
                <a16:creationId xmlns:a16="http://schemas.microsoft.com/office/drawing/2014/main" id="{392B8B53-4691-F366-AAFC-BD21897439A0}"/>
              </a:ext>
            </a:extLst>
          </p:cNvPr>
          <p:cNvSpPr txBox="1"/>
          <p:nvPr/>
        </p:nvSpPr>
        <p:spPr>
          <a:xfrm>
            <a:off x="2265701" y="3307621"/>
            <a:ext cx="4066022" cy="2677656"/>
          </a:xfrm>
          <a:prstGeom prst="rect">
            <a:avLst/>
          </a:prstGeom>
          <a:noFill/>
        </p:spPr>
        <p:txBody>
          <a:bodyPr wrap="square">
            <a:spAutoFit/>
          </a:bodyPr>
          <a:lstStyle/>
          <a:p>
            <a:r>
              <a:rPr lang="en-GB" sz="2400" dirty="0"/>
              <a:t>Complete the sentence:</a:t>
            </a:r>
          </a:p>
          <a:p>
            <a:endParaRPr lang="en-GB" sz="2400" dirty="0"/>
          </a:p>
          <a:p>
            <a:r>
              <a:rPr lang="en-GB" sz="2400" b="1" i="1" dirty="0"/>
              <a:t>Cary Grant is significant because….</a:t>
            </a:r>
          </a:p>
          <a:p>
            <a:endParaRPr lang="en-GB" sz="2400" b="1" i="1" dirty="0"/>
          </a:p>
          <a:p>
            <a:r>
              <a:rPr lang="en-GB" sz="2400" dirty="0"/>
              <a:t>You might like to write one or a couple of sentences.</a:t>
            </a:r>
            <a:endParaRPr lang="en-GB" sz="2400" i="1" dirty="0"/>
          </a:p>
        </p:txBody>
      </p:sp>
      <p:grpSp>
        <p:nvGrpSpPr>
          <p:cNvPr id="7" name="Write-Char">
            <a:extLst>
              <a:ext uri="{FF2B5EF4-FFF2-40B4-BE49-F238E27FC236}">
                <a16:creationId xmlns:a16="http://schemas.microsoft.com/office/drawing/2014/main" id="{82ED2554-DCF2-A2FC-DE13-EF5F03000993}"/>
              </a:ext>
              <a:ext uri="{C183D7F6-B498-43B3-948B-1728B52AA6E4}">
                <adec:decorative xmlns:adec="http://schemas.microsoft.com/office/drawing/2017/decorative" val="1"/>
              </a:ext>
            </a:extLst>
          </p:cNvPr>
          <p:cNvGrpSpPr/>
          <p:nvPr/>
        </p:nvGrpSpPr>
        <p:grpSpPr>
          <a:xfrm>
            <a:off x="408263" y="3798584"/>
            <a:ext cx="1493038" cy="1484125"/>
            <a:chOff x="5040829" y="3499712"/>
            <a:chExt cx="2421899" cy="2610188"/>
          </a:xfrm>
        </p:grpSpPr>
        <p:sp>
          <p:nvSpPr>
            <p:cNvPr id="8" name="Deco-washi">
              <a:extLst>
                <a:ext uri="{FF2B5EF4-FFF2-40B4-BE49-F238E27FC236}">
                  <a16:creationId xmlns:a16="http://schemas.microsoft.com/office/drawing/2014/main" id="{6C2B0248-53F5-A712-46DF-32909A1F36B0}"/>
                </a:ext>
                <a:ext uri="{C183D7F6-B498-43B3-948B-1728B52AA6E4}">
                  <adec:decorative xmlns:adec="http://schemas.microsoft.com/office/drawing/2017/decorative" val="1"/>
                </a:ext>
              </a:extLst>
            </p:cNvPr>
            <p:cNvSpPr txBox="1">
              <a:spLocks/>
            </p:cNvSpPr>
            <p:nvPr/>
          </p:nvSpPr>
          <p:spPr>
            <a:xfrm>
              <a:off x="5040829" y="3499712"/>
              <a:ext cx="2284277" cy="681038"/>
            </a:xfrm>
            <a:prstGeom prst="rect">
              <a:avLst/>
            </a:prstGeom>
            <a:blipFill>
              <a:blip r:embed="rId3">
                <a:extLst>
                  <a:ext uri="{96DAC541-7B7A-43D3-8B79-37D633B846F1}">
                    <asvg:svgBlip xmlns:asvg="http://schemas.microsoft.com/office/drawing/2016/SVG/main" r:embed="rId4"/>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9" name="Text Placeholder">
              <a:extLst>
                <a:ext uri="{FF2B5EF4-FFF2-40B4-BE49-F238E27FC236}">
                  <a16:creationId xmlns:a16="http://schemas.microsoft.com/office/drawing/2014/main" id="{E88B09AE-BF4A-E7B0-DB46-6CFB4868B46A}"/>
                </a:ext>
              </a:extLst>
            </p:cNvPr>
            <p:cNvSpPr txBox="1">
              <a:spLocks/>
            </p:cNvSpPr>
            <p:nvPr/>
          </p:nvSpPr>
          <p:spPr>
            <a:xfrm rot="21383919">
              <a:off x="5178324" y="3502886"/>
              <a:ext cx="1983845" cy="546003"/>
            </a:xfrm>
            <a:prstGeom prst="rect">
              <a:avLst/>
            </a:prstGeom>
            <a:noFill/>
          </p:spPr>
          <p:txBody>
            <a:bodyPr anchor="ctr" anchorCtr="0">
              <a:normAutofit fontScale="85000" lnSpcReduction="20000"/>
            </a:bodyPr>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a:t>Write</a:t>
              </a:r>
            </a:p>
          </p:txBody>
        </p:sp>
        <p:pic>
          <p:nvPicPr>
            <p:cNvPr id="10" name="Write-icon" descr="Write character icon">
              <a:extLst>
                <a:ext uri="{FF2B5EF4-FFF2-40B4-BE49-F238E27FC236}">
                  <a16:creationId xmlns:a16="http://schemas.microsoft.com/office/drawing/2014/main" id="{8D9C68AC-21B5-4F3D-F78E-A56ADAC5DB7A}"/>
                </a:ext>
              </a:extLst>
            </p:cNvPr>
            <p:cNvPicPr>
              <a:picLocks noChangeAspect="1"/>
            </p:cNvPicPr>
            <p:nvPr/>
          </p:nvPicPr>
          <p:blipFill>
            <a:blip r:embed="rId5"/>
            <a:stretch>
              <a:fillRect/>
            </a:stretch>
          </p:blipFill>
          <p:spPr>
            <a:xfrm>
              <a:off x="5178451" y="4336790"/>
              <a:ext cx="2284277" cy="1773110"/>
            </a:xfrm>
            <a:prstGeom prst="rect">
              <a:avLst/>
            </a:prstGeom>
          </p:spPr>
        </p:pic>
      </p:grpSp>
      <p:grpSp>
        <p:nvGrpSpPr>
          <p:cNvPr id="29" name="Group 28" descr="Blank Blue Plaque template for Cary Grant">
            <a:extLst>
              <a:ext uri="{FF2B5EF4-FFF2-40B4-BE49-F238E27FC236}">
                <a16:creationId xmlns:a16="http://schemas.microsoft.com/office/drawing/2014/main" id="{5896640A-A381-4B83-54C1-180DC888A811}"/>
              </a:ext>
            </a:extLst>
          </p:cNvPr>
          <p:cNvGrpSpPr/>
          <p:nvPr/>
        </p:nvGrpSpPr>
        <p:grpSpPr>
          <a:xfrm>
            <a:off x="6423627" y="1237229"/>
            <a:ext cx="4884840" cy="4503957"/>
            <a:chOff x="6423627" y="1237229"/>
            <a:chExt cx="4884840" cy="4503957"/>
          </a:xfrm>
        </p:grpSpPr>
        <p:pic>
          <p:nvPicPr>
            <p:cNvPr id="6" name="Picture 5">
              <a:extLst>
                <a:ext uri="{FF2B5EF4-FFF2-40B4-BE49-F238E27FC236}">
                  <a16:creationId xmlns:a16="http://schemas.microsoft.com/office/drawing/2014/main" id="{37F8539E-D867-964D-BADD-1032430C2307}"/>
                </a:ext>
              </a:extLst>
            </p:cNvPr>
            <p:cNvPicPr>
              <a:picLocks noChangeAspect="1"/>
            </p:cNvPicPr>
            <p:nvPr/>
          </p:nvPicPr>
          <p:blipFill>
            <a:blip r:embed="rId6"/>
            <a:srcRect/>
            <a:stretch/>
          </p:blipFill>
          <p:spPr>
            <a:xfrm>
              <a:off x="6423627" y="1237229"/>
              <a:ext cx="4884840" cy="4503957"/>
            </a:xfrm>
            <a:prstGeom prst="rect">
              <a:avLst/>
            </a:prstGeom>
          </p:spPr>
        </p:pic>
        <p:sp>
          <p:nvSpPr>
            <p:cNvPr id="3" name="TextBox 2">
              <a:extLst>
                <a:ext uri="{FF2B5EF4-FFF2-40B4-BE49-F238E27FC236}">
                  <a16:creationId xmlns:a16="http://schemas.microsoft.com/office/drawing/2014/main" id="{D96880A3-D1BD-D92B-9C92-3D6EEC99ACAA}"/>
                </a:ext>
              </a:extLst>
            </p:cNvPr>
            <p:cNvSpPr txBox="1"/>
            <p:nvPr/>
          </p:nvSpPr>
          <p:spPr>
            <a:xfrm>
              <a:off x="7518400" y="2147916"/>
              <a:ext cx="2679148" cy="1754326"/>
            </a:xfrm>
            <a:prstGeom prst="rect">
              <a:avLst/>
            </a:prstGeom>
            <a:solidFill>
              <a:schemeClr val="bg1"/>
            </a:solidFill>
          </p:spPr>
          <p:txBody>
            <a:bodyPr wrap="square" rtlCol="0">
              <a:spAutoFit/>
            </a:bodyPr>
            <a:lstStyle/>
            <a:p>
              <a:pPr algn="ctr"/>
              <a:r>
                <a:rPr lang="en-GB" sz="3600" b="1" dirty="0">
                  <a:latin typeface="Times New Roman" panose="02020603050405020304" pitchFamily="18" charset="0"/>
                  <a:cs typeface="Times New Roman" panose="02020603050405020304" pitchFamily="18" charset="0"/>
                </a:rPr>
                <a:t>Cary</a:t>
              </a:r>
            </a:p>
            <a:p>
              <a:pPr algn="ctr"/>
              <a:r>
                <a:rPr lang="en-GB" sz="3600" b="1" dirty="0">
                  <a:latin typeface="Times New Roman" panose="02020603050405020304" pitchFamily="18" charset="0"/>
                  <a:cs typeface="Times New Roman" panose="02020603050405020304" pitchFamily="18" charset="0"/>
                </a:rPr>
                <a:t>Grant</a:t>
              </a:r>
            </a:p>
            <a:p>
              <a:pPr algn="ctr"/>
              <a:r>
                <a:rPr lang="en-GB" sz="3600" b="1" dirty="0">
                  <a:latin typeface="Times New Roman" panose="02020603050405020304" pitchFamily="18" charset="0"/>
                  <a:cs typeface="Times New Roman" panose="02020603050405020304" pitchFamily="18" charset="0"/>
                </a:rPr>
                <a:t>1904 - 1986</a:t>
              </a:r>
            </a:p>
          </p:txBody>
        </p:sp>
      </p:grpSp>
    </p:spTree>
    <p:extLst>
      <p:ext uri="{BB962C8B-B14F-4D97-AF65-F5344CB8AC3E}">
        <p14:creationId xmlns:p14="http://schemas.microsoft.com/office/powerpoint/2010/main" val="24462133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a:extLst>
              <a:ext uri="{FF2B5EF4-FFF2-40B4-BE49-F238E27FC236}">
                <a16:creationId xmlns:a16="http://schemas.microsoft.com/office/drawing/2014/main" id="{113EA5E7-FFFA-37C7-47A6-88C7FF3B19CC}"/>
              </a:ext>
            </a:extLst>
          </p:cNvPr>
          <p:cNvSpPr>
            <a:spLocks noGrp="1"/>
          </p:cNvSpPr>
          <p:nvPr>
            <p:ph type="title"/>
          </p:nvPr>
        </p:nvSpPr>
        <p:spPr/>
        <p:txBody>
          <a:bodyPr/>
          <a:lstStyle/>
          <a:p>
            <a:r>
              <a:rPr lang="en-GB" dirty="0"/>
              <a:t>Your Task – Part 2</a:t>
            </a:r>
            <a:endParaRPr lang="en-GB" dirty="0">
              <a:solidFill>
                <a:schemeClr val="bg1"/>
              </a:solidFill>
            </a:endParaRPr>
          </a:p>
        </p:txBody>
      </p:sp>
      <p:sp>
        <p:nvSpPr>
          <p:cNvPr id="28" name="TextBox 27">
            <a:extLst>
              <a:ext uri="{FF2B5EF4-FFF2-40B4-BE49-F238E27FC236}">
                <a16:creationId xmlns:a16="http://schemas.microsoft.com/office/drawing/2014/main" id="{0A3C4E7D-349B-2C2C-B625-67F34C8888B7}"/>
              </a:ext>
            </a:extLst>
          </p:cNvPr>
          <p:cNvSpPr txBox="1"/>
          <p:nvPr/>
        </p:nvSpPr>
        <p:spPr>
          <a:xfrm>
            <a:off x="281763" y="1335360"/>
            <a:ext cx="5814237" cy="2585323"/>
          </a:xfrm>
          <a:prstGeom prst="rect">
            <a:avLst/>
          </a:prstGeom>
          <a:noFill/>
        </p:spPr>
        <p:txBody>
          <a:bodyPr wrap="square" rtlCol="0">
            <a:spAutoFit/>
          </a:bodyPr>
          <a:lstStyle/>
          <a:p>
            <a:r>
              <a:rPr lang="en-GB" sz="2400" dirty="0"/>
              <a:t>Draw a picture to illustrate your plaque. </a:t>
            </a:r>
          </a:p>
          <a:p>
            <a:endParaRPr lang="en-GB" sz="2400" dirty="0"/>
          </a:p>
          <a:p>
            <a:r>
              <a:rPr lang="en-GB" sz="2400" dirty="0"/>
              <a:t>You might like to draw the inside or outside of Berkeley Road, using the descriptions from the previous slides for inspiration! </a:t>
            </a:r>
            <a:endParaRPr lang="en-GB" sz="2400" i="1" dirty="0"/>
          </a:p>
          <a:p>
            <a:endParaRPr lang="en-GB" dirty="0"/>
          </a:p>
        </p:txBody>
      </p:sp>
      <p:grpSp>
        <p:nvGrpSpPr>
          <p:cNvPr id="13" name="Group 12" descr="Blank Blue Plaque template for Cary Grant">
            <a:extLst>
              <a:ext uri="{FF2B5EF4-FFF2-40B4-BE49-F238E27FC236}">
                <a16:creationId xmlns:a16="http://schemas.microsoft.com/office/drawing/2014/main" id="{19C2DD6A-ED6B-EEDB-C9DF-B33709BC1B91}"/>
              </a:ext>
            </a:extLst>
          </p:cNvPr>
          <p:cNvGrpSpPr/>
          <p:nvPr/>
        </p:nvGrpSpPr>
        <p:grpSpPr>
          <a:xfrm>
            <a:off x="6423627" y="1237229"/>
            <a:ext cx="4884840" cy="4503957"/>
            <a:chOff x="6423627" y="1237229"/>
            <a:chExt cx="4884840" cy="4503957"/>
          </a:xfrm>
        </p:grpSpPr>
        <p:pic>
          <p:nvPicPr>
            <p:cNvPr id="6" name="Picture 5">
              <a:extLst>
                <a:ext uri="{FF2B5EF4-FFF2-40B4-BE49-F238E27FC236}">
                  <a16:creationId xmlns:a16="http://schemas.microsoft.com/office/drawing/2014/main" id="{37F8539E-D867-964D-BADD-1032430C2307}"/>
                </a:ext>
              </a:extLst>
            </p:cNvPr>
            <p:cNvPicPr>
              <a:picLocks noChangeAspect="1"/>
            </p:cNvPicPr>
            <p:nvPr/>
          </p:nvPicPr>
          <p:blipFill>
            <a:blip r:embed="rId3"/>
            <a:srcRect/>
            <a:stretch/>
          </p:blipFill>
          <p:spPr>
            <a:xfrm>
              <a:off x="6423627" y="1237229"/>
              <a:ext cx="4884840" cy="4503957"/>
            </a:xfrm>
            <a:prstGeom prst="rect">
              <a:avLst/>
            </a:prstGeom>
          </p:spPr>
        </p:pic>
        <p:sp>
          <p:nvSpPr>
            <p:cNvPr id="3" name="TextBox 2">
              <a:extLst>
                <a:ext uri="{FF2B5EF4-FFF2-40B4-BE49-F238E27FC236}">
                  <a16:creationId xmlns:a16="http://schemas.microsoft.com/office/drawing/2014/main" id="{D96880A3-D1BD-D92B-9C92-3D6EEC99ACAA}"/>
                </a:ext>
              </a:extLst>
            </p:cNvPr>
            <p:cNvSpPr txBox="1"/>
            <p:nvPr/>
          </p:nvSpPr>
          <p:spPr>
            <a:xfrm>
              <a:off x="7518400" y="2147916"/>
              <a:ext cx="2679148" cy="1754326"/>
            </a:xfrm>
            <a:prstGeom prst="rect">
              <a:avLst/>
            </a:prstGeom>
            <a:solidFill>
              <a:schemeClr val="bg1"/>
            </a:solidFill>
          </p:spPr>
          <p:txBody>
            <a:bodyPr wrap="square" rtlCol="0">
              <a:spAutoFit/>
            </a:bodyPr>
            <a:lstStyle/>
            <a:p>
              <a:pPr algn="ctr"/>
              <a:r>
                <a:rPr lang="en-GB" sz="3600" b="1" dirty="0">
                  <a:latin typeface="Times New Roman" panose="02020603050405020304" pitchFamily="18" charset="0"/>
                  <a:cs typeface="Times New Roman" panose="02020603050405020304" pitchFamily="18" charset="0"/>
                </a:rPr>
                <a:t>Cary</a:t>
              </a:r>
            </a:p>
            <a:p>
              <a:pPr algn="ctr"/>
              <a:r>
                <a:rPr lang="en-GB" sz="3600" b="1" dirty="0">
                  <a:latin typeface="Times New Roman" panose="02020603050405020304" pitchFamily="18" charset="0"/>
                  <a:cs typeface="Times New Roman" panose="02020603050405020304" pitchFamily="18" charset="0"/>
                </a:rPr>
                <a:t>Grant</a:t>
              </a:r>
            </a:p>
            <a:p>
              <a:pPr algn="ctr"/>
              <a:r>
                <a:rPr lang="en-GB" sz="3600" b="1" dirty="0">
                  <a:latin typeface="Times New Roman" panose="02020603050405020304" pitchFamily="18" charset="0"/>
                  <a:cs typeface="Times New Roman" panose="02020603050405020304" pitchFamily="18" charset="0"/>
                </a:rPr>
                <a:t>1904 - 1986</a:t>
              </a:r>
            </a:p>
          </p:txBody>
        </p:sp>
      </p:grpSp>
      <p:grpSp>
        <p:nvGrpSpPr>
          <p:cNvPr id="2" name="Draw-Char">
            <a:extLst>
              <a:ext uri="{FF2B5EF4-FFF2-40B4-BE49-F238E27FC236}">
                <a16:creationId xmlns:a16="http://schemas.microsoft.com/office/drawing/2014/main" id="{E934D6B3-AB68-3B1D-3D8D-E11081E028FC}"/>
              </a:ext>
              <a:ext uri="{C183D7F6-B498-43B3-948B-1728B52AA6E4}">
                <adec:decorative xmlns:adec="http://schemas.microsoft.com/office/drawing/2017/decorative" val="1"/>
              </a:ext>
            </a:extLst>
          </p:cNvPr>
          <p:cNvGrpSpPr/>
          <p:nvPr/>
        </p:nvGrpSpPr>
        <p:grpSpPr>
          <a:xfrm>
            <a:off x="2564123" y="4180629"/>
            <a:ext cx="1986198" cy="1754327"/>
            <a:chOff x="7522001" y="3749657"/>
            <a:chExt cx="2543364" cy="2876675"/>
          </a:xfrm>
        </p:grpSpPr>
        <p:sp>
          <p:nvSpPr>
            <p:cNvPr id="4" name="Deco-washi">
              <a:extLst>
                <a:ext uri="{FF2B5EF4-FFF2-40B4-BE49-F238E27FC236}">
                  <a16:creationId xmlns:a16="http://schemas.microsoft.com/office/drawing/2014/main" id="{00C99BB3-09D9-B594-E3AD-CFE403FE4D56}"/>
                </a:ext>
                <a:ext uri="{C183D7F6-B498-43B3-948B-1728B52AA6E4}">
                  <adec:decorative xmlns:adec="http://schemas.microsoft.com/office/drawing/2017/decorative" val="1"/>
                </a:ext>
              </a:extLst>
            </p:cNvPr>
            <p:cNvSpPr txBox="1">
              <a:spLocks/>
            </p:cNvSpPr>
            <p:nvPr/>
          </p:nvSpPr>
          <p:spPr>
            <a:xfrm>
              <a:off x="7825242" y="3749657"/>
              <a:ext cx="1769427" cy="681038"/>
            </a:xfrm>
            <a:prstGeom prst="rect">
              <a:avLst/>
            </a:prstGeom>
            <a:blipFill>
              <a:blip r:embed="rId4">
                <a:extLst>
                  <a:ext uri="{96DAC541-7B7A-43D3-8B79-37D633B846F1}">
                    <asvg:svgBlip xmlns:asvg="http://schemas.microsoft.com/office/drawing/2016/SVG/main" r:embed="rId5"/>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11" name="Text Placeholder">
              <a:extLst>
                <a:ext uri="{FF2B5EF4-FFF2-40B4-BE49-F238E27FC236}">
                  <a16:creationId xmlns:a16="http://schemas.microsoft.com/office/drawing/2014/main" id="{49817DA5-1E7C-E939-08AA-E82C5F2FA7E3}"/>
                </a:ext>
              </a:extLst>
            </p:cNvPr>
            <p:cNvSpPr txBox="1">
              <a:spLocks/>
            </p:cNvSpPr>
            <p:nvPr/>
          </p:nvSpPr>
          <p:spPr>
            <a:xfrm rot="21383919">
              <a:off x="7982032" y="3874087"/>
              <a:ext cx="1455846" cy="414338"/>
            </a:xfrm>
            <a:prstGeom prst="rect">
              <a:avLst/>
            </a:prstGeom>
            <a:noFill/>
          </p:spPr>
          <p:txBody>
            <a:bodyPr anchor="ctr" anchorCtr="0">
              <a:normAutofit fontScale="62500" lnSpcReduction="20000"/>
            </a:bodyPr>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a:t>Draw</a:t>
              </a:r>
            </a:p>
          </p:txBody>
        </p:sp>
        <p:pic>
          <p:nvPicPr>
            <p:cNvPr id="12" name="Draw-icon" descr="Draw character icon">
              <a:extLst>
                <a:ext uri="{FF2B5EF4-FFF2-40B4-BE49-F238E27FC236}">
                  <a16:creationId xmlns:a16="http://schemas.microsoft.com/office/drawing/2014/main" id="{3A29E16F-14F4-A2C3-B571-3AFF0E81042C}"/>
                </a:ext>
              </a:extLst>
            </p:cNvPr>
            <p:cNvPicPr>
              <a:picLocks noChangeAspect="1"/>
            </p:cNvPicPr>
            <p:nvPr/>
          </p:nvPicPr>
          <p:blipFill>
            <a:blip r:embed="rId6"/>
            <a:stretch>
              <a:fillRect/>
            </a:stretch>
          </p:blipFill>
          <p:spPr>
            <a:xfrm>
              <a:off x="7522001" y="4492817"/>
              <a:ext cx="2543364" cy="2133515"/>
            </a:xfrm>
            <a:prstGeom prst="rect">
              <a:avLst/>
            </a:prstGeom>
          </p:spPr>
        </p:pic>
      </p:grpSp>
    </p:spTree>
    <p:extLst>
      <p:ext uri="{BB962C8B-B14F-4D97-AF65-F5344CB8AC3E}">
        <p14:creationId xmlns:p14="http://schemas.microsoft.com/office/powerpoint/2010/main" val="34299877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D9EE501-122A-A3BA-D432-BE712E4707B5}"/>
              </a:ext>
            </a:extLst>
          </p:cNvPr>
          <p:cNvSpPr>
            <a:spLocks noGrp="1"/>
          </p:cNvSpPr>
          <p:nvPr>
            <p:ph type="title"/>
          </p:nvPr>
        </p:nvSpPr>
        <p:spPr>
          <a:xfrm>
            <a:off x="357188" y="77828"/>
            <a:ext cx="3062288" cy="710288"/>
          </a:xfrm>
        </p:spPr>
        <p:txBody>
          <a:bodyPr>
            <a:normAutofit fontScale="90000"/>
          </a:bodyPr>
          <a:lstStyle/>
          <a:p>
            <a:r>
              <a:rPr lang="en-GB">
                <a:solidFill>
                  <a:schemeClr val="bg1"/>
                </a:solidFill>
              </a:rPr>
              <a:t>George Harrison Plaque</a:t>
            </a:r>
          </a:p>
        </p:txBody>
      </p:sp>
      <p:grpSp>
        <p:nvGrpSpPr>
          <p:cNvPr id="8" name="Group 7" descr="Blank Blue Plaque template for Cary Grant">
            <a:extLst>
              <a:ext uri="{FF2B5EF4-FFF2-40B4-BE49-F238E27FC236}">
                <a16:creationId xmlns:a16="http://schemas.microsoft.com/office/drawing/2014/main" id="{B15B03DC-E4CB-9381-5504-B2A34D04922B}"/>
              </a:ext>
            </a:extLst>
          </p:cNvPr>
          <p:cNvGrpSpPr/>
          <p:nvPr/>
        </p:nvGrpSpPr>
        <p:grpSpPr>
          <a:xfrm>
            <a:off x="2428240" y="47225"/>
            <a:ext cx="7223760" cy="6660504"/>
            <a:chOff x="2428240" y="47225"/>
            <a:chExt cx="7223760" cy="6660504"/>
          </a:xfrm>
        </p:grpSpPr>
        <p:pic>
          <p:nvPicPr>
            <p:cNvPr id="6" name="Picture 5" descr="A white circle with black text&#10;&#10;Description automatically generated">
              <a:extLst>
                <a:ext uri="{FF2B5EF4-FFF2-40B4-BE49-F238E27FC236}">
                  <a16:creationId xmlns:a16="http://schemas.microsoft.com/office/drawing/2014/main" id="{5E57FCF6-28A8-0FA1-6C98-F4D4DBEB4175}"/>
                </a:ext>
              </a:extLst>
            </p:cNvPr>
            <p:cNvPicPr>
              <a:picLocks noChangeAspect="1"/>
            </p:cNvPicPr>
            <p:nvPr/>
          </p:nvPicPr>
          <p:blipFill>
            <a:blip r:embed="rId2"/>
            <a:stretch>
              <a:fillRect/>
            </a:stretch>
          </p:blipFill>
          <p:spPr>
            <a:xfrm>
              <a:off x="2428240" y="47225"/>
              <a:ext cx="7223760" cy="6660504"/>
            </a:xfrm>
            <a:prstGeom prst="rect">
              <a:avLst/>
            </a:prstGeom>
          </p:spPr>
        </p:pic>
        <p:sp>
          <p:nvSpPr>
            <p:cNvPr id="2" name="TextBox 1">
              <a:extLst>
                <a:ext uri="{FF2B5EF4-FFF2-40B4-BE49-F238E27FC236}">
                  <a16:creationId xmlns:a16="http://schemas.microsoft.com/office/drawing/2014/main" id="{AF0098C1-3E28-B68F-FBF5-ED9F3C29F578}"/>
                </a:ext>
              </a:extLst>
            </p:cNvPr>
            <p:cNvSpPr txBox="1"/>
            <p:nvPr/>
          </p:nvSpPr>
          <p:spPr>
            <a:xfrm>
              <a:off x="4478588" y="1076959"/>
              <a:ext cx="3123063" cy="1754326"/>
            </a:xfrm>
            <a:prstGeom prst="rect">
              <a:avLst/>
            </a:prstGeom>
            <a:solidFill>
              <a:schemeClr val="bg1"/>
            </a:solidFill>
          </p:spPr>
          <p:txBody>
            <a:bodyPr wrap="square" rtlCol="0">
              <a:spAutoFit/>
            </a:bodyPr>
            <a:lstStyle/>
            <a:p>
              <a:pPr algn="ctr"/>
              <a:r>
                <a:rPr lang="en-GB" sz="3600" b="1" dirty="0">
                  <a:latin typeface="Times New Roman" panose="02020603050405020304" pitchFamily="18" charset="0"/>
                  <a:cs typeface="Times New Roman" panose="02020603050405020304" pitchFamily="18" charset="0"/>
                </a:rPr>
                <a:t>Cary</a:t>
              </a:r>
            </a:p>
            <a:p>
              <a:pPr algn="ctr"/>
              <a:r>
                <a:rPr lang="en-GB" sz="3600" b="1" dirty="0">
                  <a:latin typeface="Times New Roman" panose="02020603050405020304" pitchFamily="18" charset="0"/>
                  <a:cs typeface="Times New Roman" panose="02020603050405020304" pitchFamily="18" charset="0"/>
                </a:rPr>
                <a:t>Grant</a:t>
              </a:r>
            </a:p>
            <a:p>
              <a:pPr algn="ctr"/>
              <a:r>
                <a:rPr lang="en-GB" sz="3600" b="1" dirty="0">
                  <a:latin typeface="Times New Roman" panose="02020603050405020304" pitchFamily="18" charset="0"/>
                  <a:cs typeface="Times New Roman" panose="02020603050405020304" pitchFamily="18" charset="0"/>
                </a:rPr>
                <a:t>1904 - 1986</a:t>
              </a:r>
            </a:p>
          </p:txBody>
        </p:sp>
      </p:grpSp>
    </p:spTree>
    <p:extLst>
      <p:ext uri="{BB962C8B-B14F-4D97-AF65-F5344CB8AC3E}">
        <p14:creationId xmlns:p14="http://schemas.microsoft.com/office/powerpoint/2010/main" val="13453471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368FF1-ECEA-E542-116F-5362BB31C7CD}"/>
              </a:ext>
            </a:extLst>
          </p:cNvPr>
          <p:cNvSpPr>
            <a:spLocks noGrp="1"/>
          </p:cNvSpPr>
          <p:nvPr>
            <p:ph type="title"/>
          </p:nvPr>
        </p:nvSpPr>
        <p:spPr>
          <a:xfrm>
            <a:off x="357186" y="365126"/>
            <a:ext cx="7092767" cy="710288"/>
          </a:xfrm>
        </p:spPr>
        <p:txBody>
          <a:bodyPr>
            <a:normAutofit/>
          </a:bodyPr>
          <a:lstStyle/>
          <a:p>
            <a:r>
              <a:rPr lang="en-GB" dirty="0"/>
              <a:t>What makes a person significant?</a:t>
            </a:r>
            <a:endParaRPr lang="en-US" dirty="0"/>
          </a:p>
        </p:txBody>
      </p:sp>
      <p:sp>
        <p:nvSpPr>
          <p:cNvPr id="3" name="Content Placeholder 2">
            <a:extLst>
              <a:ext uri="{FF2B5EF4-FFF2-40B4-BE49-F238E27FC236}">
                <a16:creationId xmlns:a16="http://schemas.microsoft.com/office/drawing/2014/main" id="{E4477517-C720-6DA8-CA8D-C8A6358F12B3}"/>
              </a:ext>
            </a:extLst>
          </p:cNvPr>
          <p:cNvSpPr>
            <a:spLocks noGrp="1"/>
          </p:cNvSpPr>
          <p:nvPr>
            <p:ph idx="1"/>
          </p:nvPr>
        </p:nvSpPr>
        <p:spPr>
          <a:xfrm>
            <a:off x="381885" y="1411704"/>
            <a:ext cx="11268831" cy="4981601"/>
          </a:xfrm>
        </p:spPr>
        <p:txBody>
          <a:bodyPr lIns="0" tIns="45720" rIns="90000" bIns="45720" anchor="t">
            <a:normAutofit fontScale="92500"/>
          </a:bodyPr>
          <a:lstStyle/>
          <a:p>
            <a:r>
              <a:rPr lang="en-US" dirty="0">
                <a:cs typeface="Arial"/>
              </a:rPr>
              <a:t>Questions to ask about a person. </a:t>
            </a:r>
          </a:p>
          <a:p>
            <a:endParaRPr lang="en-US" dirty="0">
              <a:cs typeface="Arial"/>
            </a:endParaRPr>
          </a:p>
          <a:p>
            <a:r>
              <a:rPr lang="en-US" dirty="0">
                <a:cs typeface="Arial"/>
              </a:rPr>
              <a:t>Did they: </a:t>
            </a:r>
          </a:p>
          <a:p>
            <a:pPr marL="457200" indent="-457200">
              <a:spcAft>
                <a:spcPts val="1200"/>
              </a:spcAft>
              <a:buFont typeface="+mj-lt"/>
              <a:buAutoNum type="arabicPeriod"/>
            </a:pPr>
            <a:r>
              <a:rPr lang="en-US" dirty="0">
                <a:cs typeface="Arial"/>
              </a:rPr>
              <a:t>make big changes in their lifetime?</a:t>
            </a:r>
            <a:endParaRPr lang="en-US" dirty="0"/>
          </a:p>
          <a:p>
            <a:pPr marL="457200" indent="-457200">
              <a:spcAft>
                <a:spcPts val="1200"/>
              </a:spcAft>
              <a:buFont typeface="+mj-lt"/>
              <a:buAutoNum type="arabicPeriod"/>
            </a:pPr>
            <a:r>
              <a:rPr lang="en-US" dirty="0">
                <a:cs typeface="Arial"/>
              </a:rPr>
              <a:t>make a lot of people’s lives better or worse?</a:t>
            </a:r>
            <a:endParaRPr lang="en-US" dirty="0"/>
          </a:p>
          <a:p>
            <a:pPr marL="457200" indent="-457200">
              <a:spcAft>
                <a:spcPts val="1200"/>
              </a:spcAft>
              <a:buFont typeface="+mj-lt"/>
              <a:buAutoNum type="arabicPeriod"/>
            </a:pPr>
            <a:r>
              <a:rPr lang="en-US" dirty="0">
                <a:cs typeface="Arial"/>
              </a:rPr>
              <a:t>change the way people think about something?</a:t>
            </a:r>
            <a:endParaRPr lang="en-US" dirty="0"/>
          </a:p>
          <a:p>
            <a:pPr marL="457200" indent="-457200">
              <a:spcAft>
                <a:spcPts val="1200"/>
              </a:spcAft>
              <a:buFont typeface="+mj-lt"/>
              <a:buAutoNum type="arabicPeriod"/>
            </a:pPr>
            <a:r>
              <a:rPr lang="en-US" dirty="0">
                <a:cs typeface="Arial"/>
              </a:rPr>
              <a:t>have a lasting impact on their locality, the country or the world? </a:t>
            </a:r>
          </a:p>
          <a:p>
            <a:pPr marL="457200" indent="-457200">
              <a:spcAft>
                <a:spcPts val="1200"/>
              </a:spcAft>
              <a:buFont typeface="+mj-lt"/>
              <a:buAutoNum type="arabicPeriod"/>
            </a:pPr>
            <a:r>
              <a:rPr lang="en-US" dirty="0">
                <a:ea typeface="+mn-lt"/>
                <a:cs typeface="Arial"/>
              </a:rPr>
              <a:t>set</a:t>
            </a:r>
            <a:r>
              <a:rPr lang="en-US" dirty="0">
                <a:cs typeface="Arial"/>
              </a:rPr>
              <a:t> a really good/bad example to people about how to live and behave?</a:t>
            </a:r>
            <a:endParaRPr lang="en-US" dirty="0"/>
          </a:p>
          <a:p>
            <a:endParaRPr lang="en-US" dirty="0">
              <a:cs typeface="Arial"/>
            </a:endParaRPr>
          </a:p>
        </p:txBody>
      </p:sp>
      <p:pic>
        <p:nvPicPr>
          <p:cNvPr id="8" name="Picture Placeholder 7" descr="A yellow question mark inside a thought bubble coming from someone's head">
            <a:extLst>
              <a:ext uri="{FF2B5EF4-FFF2-40B4-BE49-F238E27FC236}">
                <a16:creationId xmlns:a16="http://schemas.microsoft.com/office/drawing/2014/main" id="{EF50A0F6-B09A-0498-845E-7E5EF1529C77}"/>
              </a:ext>
            </a:extLst>
          </p:cNvPr>
          <p:cNvPicPr>
            <a:picLocks noGrp="1" noChangeAspect="1"/>
          </p:cNvPicPr>
          <p:nvPr>
            <p:ph type="pic" sz="quarter" idx="10"/>
          </p:nvPr>
        </p:nvPicPr>
        <p:blipFill rotWithShape="1">
          <a:blip r:embed="rId3"/>
          <a:stretch/>
        </p:blipFill>
        <p:spPr>
          <a:xfrm>
            <a:off x="7693843" y="365126"/>
            <a:ext cx="3956873" cy="4056719"/>
          </a:xfrm>
          <a:prstGeom prst="rect">
            <a:avLst/>
          </a:prstGeom>
        </p:spPr>
      </p:pic>
    </p:spTree>
    <p:extLst>
      <p:ext uri="{BB962C8B-B14F-4D97-AF65-F5344CB8AC3E}">
        <p14:creationId xmlns:p14="http://schemas.microsoft.com/office/powerpoint/2010/main" val="1607415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63281-1971-05B3-77E4-B7739B2A869D}"/>
              </a:ext>
            </a:extLst>
          </p:cNvPr>
          <p:cNvSpPr>
            <a:spLocks noGrp="1"/>
          </p:cNvSpPr>
          <p:nvPr>
            <p:ph type="title"/>
          </p:nvPr>
        </p:nvSpPr>
        <p:spPr/>
        <p:txBody>
          <a:bodyPr>
            <a:normAutofit/>
          </a:bodyPr>
          <a:lstStyle/>
          <a:p>
            <a:r>
              <a:rPr lang="en-GB" dirty="0"/>
              <a:t>How can we find out about locally significant people?</a:t>
            </a:r>
          </a:p>
        </p:txBody>
      </p:sp>
      <p:pic>
        <p:nvPicPr>
          <p:cNvPr id="10" name="Picture Placeholder 9" descr="User with solid fill">
            <a:extLst>
              <a:ext uri="{FF2B5EF4-FFF2-40B4-BE49-F238E27FC236}">
                <a16:creationId xmlns:a16="http://schemas.microsoft.com/office/drawing/2014/main" id="{27BBB67D-BF27-AE78-9643-77149385175B}"/>
              </a:ext>
            </a:extLst>
          </p:cNvPr>
          <p:cNvPicPr>
            <a:picLocks noGrp="1" noChangeAspect="1"/>
          </p:cNvPicPr>
          <p:nvPr>
            <p:ph type="pic" sz="quarter" idx="14"/>
          </p:nvPr>
        </p:nvPicPr>
        <p:blipFill>
          <a:blip r:embed="rId2">
            <a:extLst>
              <a:ext uri="{96DAC541-7B7A-43D3-8B79-37D633B846F1}">
                <asvg:svgBlip xmlns:asvg="http://schemas.microsoft.com/office/drawing/2016/SVG/main" r:embed="rId3"/>
              </a:ext>
            </a:extLst>
          </a:blip>
          <a:srcRect t="5817" b="5817"/>
          <a:stretch/>
        </p:blipFill>
        <p:spPr>
          <a:xfrm>
            <a:off x="243816" y="1178981"/>
            <a:ext cx="4632984" cy="4093986"/>
          </a:xfrm>
          <a:custGeom>
            <a:avLst/>
            <a:gdLst>
              <a:gd name="connsiteX0" fmla="*/ 2020018 w 5047470"/>
              <a:gd name="connsiteY0" fmla="*/ 0 h 3531036"/>
              <a:gd name="connsiteX1" fmla="*/ 2024920 w 5047470"/>
              <a:gd name="connsiteY1" fmla="*/ 0 h 3531036"/>
              <a:gd name="connsiteX2" fmla="*/ 2275186 w 5047470"/>
              <a:gd name="connsiteY2" fmla="*/ 5334 h 3531036"/>
              <a:gd name="connsiteX3" fmla="*/ 4233310 w 5047470"/>
              <a:gd name="connsiteY3" fmla="*/ 509457 h 3531036"/>
              <a:gd name="connsiteX4" fmla="*/ 4741974 w 5047470"/>
              <a:gd name="connsiteY4" fmla="*/ 3216818 h 3531036"/>
              <a:gd name="connsiteX5" fmla="*/ 286933 w 5047470"/>
              <a:gd name="connsiteY5" fmla="*/ 3216818 h 3531036"/>
              <a:gd name="connsiteX6" fmla="*/ 827495 w 5047470"/>
              <a:gd name="connsiteY6" fmla="*/ 245214 h 3531036"/>
              <a:gd name="connsiteX7" fmla="*/ 1777462 w 5047470"/>
              <a:gd name="connsiteY7" fmla="*/ 6800 h 353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47470" h="3531036">
                <a:moveTo>
                  <a:pt x="2020018" y="0"/>
                </a:moveTo>
                <a:lnTo>
                  <a:pt x="2024920" y="0"/>
                </a:lnTo>
                <a:lnTo>
                  <a:pt x="2275186" y="5334"/>
                </a:lnTo>
                <a:cubicBezTo>
                  <a:pt x="3042689" y="39314"/>
                  <a:pt x="3866328" y="230869"/>
                  <a:pt x="4233310" y="509457"/>
                </a:cubicBezTo>
                <a:cubicBezTo>
                  <a:pt x="4885723" y="1004725"/>
                  <a:pt x="5399704" y="2765591"/>
                  <a:pt x="4741974" y="3216818"/>
                </a:cubicBezTo>
                <a:cubicBezTo>
                  <a:pt x="4084245" y="3668045"/>
                  <a:pt x="918081" y="3602215"/>
                  <a:pt x="286933" y="3216818"/>
                </a:cubicBezTo>
                <a:cubicBezTo>
                  <a:pt x="-344215" y="2831420"/>
                  <a:pt x="169766" y="696441"/>
                  <a:pt x="827495" y="245214"/>
                </a:cubicBezTo>
                <a:cubicBezTo>
                  <a:pt x="1033036" y="104205"/>
                  <a:pt x="1379001" y="28766"/>
                  <a:pt x="1777462" y="6800"/>
                </a:cubicBezTo>
                <a:close/>
              </a:path>
            </a:pathLst>
          </a:custGeom>
        </p:spPr>
      </p:pic>
      <p:sp>
        <p:nvSpPr>
          <p:cNvPr id="26" name="Picture Placeholder 25">
            <a:extLst>
              <a:ext uri="{FF2B5EF4-FFF2-40B4-BE49-F238E27FC236}">
                <a16:creationId xmlns:a16="http://schemas.microsoft.com/office/drawing/2014/main" id="{CE185732-72DC-C50E-27CE-4F2A110C98FF}"/>
              </a:ext>
              <a:ext uri="{C183D7F6-B498-43B3-948B-1728B52AA6E4}">
                <adec:decorative xmlns:adec="http://schemas.microsoft.com/office/drawing/2017/decorative" val="1"/>
              </a:ext>
            </a:extLst>
          </p:cNvPr>
          <p:cNvSpPr>
            <a:spLocks noGrp="1"/>
          </p:cNvSpPr>
          <p:nvPr>
            <p:ph type="pic" sz="quarter" idx="24"/>
          </p:nvPr>
        </p:nvSpPr>
        <p:spPr/>
        <p:txBody>
          <a:bodyPr/>
          <a:lstStyle/>
          <a:p>
            <a:pPr marL="0" indent="0">
              <a:buNone/>
            </a:pPr>
            <a:endParaRPr lang="en-GB" dirty="0"/>
          </a:p>
        </p:txBody>
      </p:sp>
      <p:sp>
        <p:nvSpPr>
          <p:cNvPr id="5" name="Text Placeholder 4">
            <a:extLst>
              <a:ext uri="{FF2B5EF4-FFF2-40B4-BE49-F238E27FC236}">
                <a16:creationId xmlns:a16="http://schemas.microsoft.com/office/drawing/2014/main" id="{7B5EEB57-94A5-A9C4-F78F-DBF4D2EB55C1}"/>
              </a:ext>
            </a:extLst>
          </p:cNvPr>
          <p:cNvSpPr>
            <a:spLocks noGrp="1"/>
          </p:cNvSpPr>
          <p:nvPr>
            <p:ph type="body" sz="quarter" idx="23"/>
          </p:nvPr>
        </p:nvSpPr>
        <p:spPr>
          <a:prstGeom prst="rect">
            <a:avLst/>
          </a:prstGeom>
        </p:spPr>
        <p:txBody>
          <a:bodyPr/>
          <a:lstStyle/>
          <a:p>
            <a:pPr marL="0" indent="0">
              <a:buNone/>
            </a:pPr>
            <a:r>
              <a:rPr lang="en-GB" dirty="0"/>
              <a:t>Who’s local to me?</a:t>
            </a:r>
          </a:p>
        </p:txBody>
      </p:sp>
      <p:sp>
        <p:nvSpPr>
          <p:cNvPr id="11" name="Rectangle 10">
            <a:extLst>
              <a:ext uri="{FF2B5EF4-FFF2-40B4-BE49-F238E27FC236}">
                <a16:creationId xmlns:a16="http://schemas.microsoft.com/office/drawing/2014/main" id="{940D47D8-3902-A819-AAB7-7428BF92F5E8}"/>
              </a:ext>
              <a:ext uri="{C183D7F6-B498-43B3-948B-1728B52AA6E4}">
                <adec:decorative xmlns:adec="http://schemas.microsoft.com/office/drawing/2017/decorative" val="1"/>
              </a:ext>
            </a:extLst>
          </p:cNvPr>
          <p:cNvSpPr/>
          <p:nvPr/>
        </p:nvSpPr>
        <p:spPr>
          <a:xfrm>
            <a:off x="1711302" y="970038"/>
            <a:ext cx="1701561" cy="4708981"/>
          </a:xfrm>
          <a:prstGeom prst="rect">
            <a:avLst/>
          </a:prstGeom>
          <a:noFill/>
        </p:spPr>
        <p:txBody>
          <a:bodyPr wrap="square" lIns="91440" tIns="45720" rIns="91440" bIns="45720">
            <a:spAutoFit/>
          </a:bodyPr>
          <a:lstStyle/>
          <a:p>
            <a:pPr algn="ctr"/>
            <a:r>
              <a:rPr lang="en-US" sz="30000" b="1" dirty="0">
                <a:ln w="22225">
                  <a:solidFill>
                    <a:schemeClr val="tx1"/>
                  </a:solidFill>
                  <a:prstDash val="solid"/>
                </a:ln>
                <a:gradFill flip="none" rotWithShape="1">
                  <a:gsLst>
                    <a:gs pos="0">
                      <a:schemeClr val="accent4">
                        <a:lumMod val="89000"/>
                      </a:schemeClr>
                    </a:gs>
                    <a:gs pos="23000">
                      <a:schemeClr val="accent4">
                        <a:lumMod val="89000"/>
                      </a:schemeClr>
                    </a:gs>
                    <a:gs pos="69000">
                      <a:schemeClr val="accent4">
                        <a:lumMod val="75000"/>
                      </a:schemeClr>
                    </a:gs>
                    <a:gs pos="97000">
                      <a:schemeClr val="accent4">
                        <a:lumMod val="70000"/>
                      </a:schemeClr>
                    </a:gs>
                  </a:gsLst>
                  <a:path path="circle">
                    <a:fillToRect l="50000" t="50000" r="50000" b="50000"/>
                  </a:path>
                  <a:tileRect/>
                </a:gradFill>
              </a:rPr>
              <a:t>?</a:t>
            </a:r>
          </a:p>
        </p:txBody>
      </p:sp>
      <p:grpSp>
        <p:nvGrpSpPr>
          <p:cNvPr id="37" name="Group 36" descr="Icon of group of people with speech bubbles above them">
            <a:extLst>
              <a:ext uri="{FF2B5EF4-FFF2-40B4-BE49-F238E27FC236}">
                <a16:creationId xmlns:a16="http://schemas.microsoft.com/office/drawing/2014/main" id="{2A328834-6421-16EE-0E70-60470FD56148}"/>
              </a:ext>
            </a:extLst>
          </p:cNvPr>
          <p:cNvGrpSpPr/>
          <p:nvPr/>
        </p:nvGrpSpPr>
        <p:grpSpPr>
          <a:xfrm>
            <a:off x="5229489" y="1129878"/>
            <a:ext cx="1252007" cy="1752309"/>
            <a:chOff x="4084321" y="4831080"/>
            <a:chExt cx="914400" cy="1442720"/>
          </a:xfrm>
        </p:grpSpPr>
        <p:pic>
          <p:nvPicPr>
            <p:cNvPr id="38" name="Graphic 37" descr="Users with solid fill">
              <a:extLst>
                <a:ext uri="{FF2B5EF4-FFF2-40B4-BE49-F238E27FC236}">
                  <a16:creationId xmlns:a16="http://schemas.microsoft.com/office/drawing/2014/main" id="{292BF788-CAF9-405E-5149-35B8EE78387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084321" y="5359400"/>
              <a:ext cx="914400" cy="914400"/>
            </a:xfrm>
            <a:prstGeom prst="rect">
              <a:avLst/>
            </a:prstGeom>
          </p:spPr>
        </p:pic>
        <p:pic>
          <p:nvPicPr>
            <p:cNvPr id="39" name="Graphic 38" descr="Chat with solid fill">
              <a:extLst>
                <a:ext uri="{FF2B5EF4-FFF2-40B4-BE49-F238E27FC236}">
                  <a16:creationId xmlns:a16="http://schemas.microsoft.com/office/drawing/2014/main" id="{3200578E-DC6C-FCB5-C9A8-C16BF4A2BE4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084321" y="4831080"/>
              <a:ext cx="914400" cy="914400"/>
            </a:xfrm>
            <a:prstGeom prst="rect">
              <a:avLst/>
            </a:prstGeom>
          </p:spPr>
        </p:pic>
      </p:grpSp>
      <p:sp>
        <p:nvSpPr>
          <p:cNvPr id="44" name="Rectangle 43">
            <a:extLst>
              <a:ext uri="{FF2B5EF4-FFF2-40B4-BE49-F238E27FC236}">
                <a16:creationId xmlns:a16="http://schemas.microsoft.com/office/drawing/2014/main" id="{23628771-FF78-5950-8692-813D8FA40628}"/>
              </a:ext>
            </a:extLst>
          </p:cNvPr>
          <p:cNvSpPr/>
          <p:nvPr/>
        </p:nvSpPr>
        <p:spPr>
          <a:xfrm>
            <a:off x="7315202" y="1191017"/>
            <a:ext cx="3443394" cy="1754326"/>
          </a:xfrm>
          <a:prstGeom prst="rect">
            <a:avLst/>
          </a:prstGeom>
          <a:noFill/>
          <a:ln>
            <a:noFill/>
          </a:ln>
        </p:spPr>
        <p:txBody>
          <a:bodyPr wrap="square" lIns="91440" tIns="45720" rIns="91440" bIns="45720">
            <a:spAutoFit/>
          </a:bodyPr>
          <a:lstStyle/>
          <a:p>
            <a:pPr algn="ctr"/>
            <a:r>
              <a:rPr lang="en-US" sz="3600">
                <a:ln w="0"/>
                <a:effectLst>
                  <a:outerShdw blurRad="38100" dist="19050" dir="2700000" algn="tl" rotWithShape="0">
                    <a:schemeClr val="dk1">
                      <a:alpha val="40000"/>
                    </a:schemeClr>
                  </a:outerShdw>
                </a:effectLst>
              </a:rPr>
              <a:t>Ask people who might know about them</a:t>
            </a:r>
          </a:p>
        </p:txBody>
      </p:sp>
      <p:sp>
        <p:nvSpPr>
          <p:cNvPr id="46" name="Rectangle 45">
            <a:extLst>
              <a:ext uri="{FF2B5EF4-FFF2-40B4-BE49-F238E27FC236}">
                <a16:creationId xmlns:a16="http://schemas.microsoft.com/office/drawing/2014/main" id="{6342197D-0E16-B0ED-0CE7-58FA27914CC7}"/>
              </a:ext>
            </a:extLst>
          </p:cNvPr>
          <p:cNvSpPr/>
          <p:nvPr/>
        </p:nvSpPr>
        <p:spPr>
          <a:xfrm>
            <a:off x="5039360" y="3170536"/>
            <a:ext cx="3443394" cy="1754326"/>
          </a:xfrm>
          <a:prstGeom prst="rect">
            <a:avLst/>
          </a:prstGeom>
          <a:noFill/>
          <a:ln>
            <a:noFill/>
          </a:ln>
        </p:spPr>
        <p:txBody>
          <a:bodyPr wrap="square" lIns="91440" tIns="45720" rIns="91440" bIns="45720">
            <a:spAutoFit/>
          </a:bodyPr>
          <a:lstStyle/>
          <a:p>
            <a:pPr algn="ctr"/>
            <a:r>
              <a:rPr lang="en-US" sz="3600">
                <a:ln w="0"/>
                <a:effectLst>
                  <a:outerShdw blurRad="38100" dist="19050" dir="2700000" algn="tl" rotWithShape="0">
                    <a:schemeClr val="dk1">
                      <a:alpha val="40000"/>
                    </a:schemeClr>
                  </a:outerShdw>
                </a:effectLst>
              </a:rPr>
              <a:t>Use books and the internet to research them</a:t>
            </a:r>
          </a:p>
        </p:txBody>
      </p:sp>
      <p:grpSp>
        <p:nvGrpSpPr>
          <p:cNvPr id="40" name="Group 39" descr="Icons for a computer, newspaper and stack of books.">
            <a:extLst>
              <a:ext uri="{FF2B5EF4-FFF2-40B4-BE49-F238E27FC236}">
                <a16:creationId xmlns:a16="http://schemas.microsoft.com/office/drawing/2014/main" id="{9DC2252E-A210-B693-E423-CA9C67A860FA}"/>
              </a:ext>
            </a:extLst>
          </p:cNvPr>
          <p:cNvGrpSpPr/>
          <p:nvPr/>
        </p:nvGrpSpPr>
        <p:grpSpPr>
          <a:xfrm>
            <a:off x="9282347" y="3114295"/>
            <a:ext cx="1828800" cy="1766003"/>
            <a:chOff x="9028347" y="2514600"/>
            <a:chExt cx="1828800" cy="1766003"/>
          </a:xfrm>
        </p:grpSpPr>
        <p:pic>
          <p:nvPicPr>
            <p:cNvPr id="31" name="Graphic 30" descr="Newspaper with solid fill">
              <a:extLst>
                <a:ext uri="{FF2B5EF4-FFF2-40B4-BE49-F238E27FC236}">
                  <a16:creationId xmlns:a16="http://schemas.microsoft.com/office/drawing/2014/main" id="{05058F97-D7CC-E06D-5F4D-0F000376834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028347" y="3164840"/>
              <a:ext cx="914400" cy="914400"/>
            </a:xfrm>
            <a:prstGeom prst="rect">
              <a:avLst/>
            </a:prstGeom>
          </p:spPr>
        </p:pic>
        <p:pic>
          <p:nvPicPr>
            <p:cNvPr id="32" name="Graphic 31" descr="Books with solid fill">
              <a:extLst>
                <a:ext uri="{FF2B5EF4-FFF2-40B4-BE49-F238E27FC236}">
                  <a16:creationId xmlns:a16="http://schemas.microsoft.com/office/drawing/2014/main" id="{F696923D-77B9-93E0-ADC8-2B79D6BD59B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942747" y="3366203"/>
              <a:ext cx="914400" cy="914400"/>
            </a:xfrm>
            <a:prstGeom prst="rect">
              <a:avLst/>
            </a:prstGeom>
          </p:spPr>
        </p:pic>
        <p:pic>
          <p:nvPicPr>
            <p:cNvPr id="33" name="Graphic 32" descr="Internet with solid fill">
              <a:extLst>
                <a:ext uri="{FF2B5EF4-FFF2-40B4-BE49-F238E27FC236}">
                  <a16:creationId xmlns:a16="http://schemas.microsoft.com/office/drawing/2014/main" id="{34E99D85-0F37-E892-4E06-7D77D1E67C0D}"/>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9780187" y="2514600"/>
              <a:ext cx="914400" cy="914400"/>
            </a:xfrm>
            <a:prstGeom prst="rect">
              <a:avLst/>
            </a:prstGeom>
          </p:spPr>
        </p:pic>
      </p:grpSp>
      <p:grpSp>
        <p:nvGrpSpPr>
          <p:cNvPr id="41" name="Group 40" descr="Icon of a house set in a landscape">
            <a:extLst>
              <a:ext uri="{FF2B5EF4-FFF2-40B4-BE49-F238E27FC236}">
                <a16:creationId xmlns:a16="http://schemas.microsoft.com/office/drawing/2014/main" id="{491C5291-9503-68F2-45F3-F5DD93795F39}"/>
              </a:ext>
            </a:extLst>
          </p:cNvPr>
          <p:cNvGrpSpPr/>
          <p:nvPr/>
        </p:nvGrpSpPr>
        <p:grpSpPr>
          <a:xfrm flipH="1">
            <a:off x="5213547" y="5272967"/>
            <a:ext cx="2201913" cy="1386840"/>
            <a:chOff x="7650480" y="4150360"/>
            <a:chExt cx="1838960" cy="1158240"/>
          </a:xfrm>
        </p:grpSpPr>
        <p:pic>
          <p:nvPicPr>
            <p:cNvPr id="42" name="Graphic 41" descr="House with solid fill">
              <a:extLst>
                <a:ext uri="{FF2B5EF4-FFF2-40B4-BE49-F238E27FC236}">
                  <a16:creationId xmlns:a16="http://schemas.microsoft.com/office/drawing/2014/main" id="{FA2CA28E-D2C5-C1FE-8CB2-F9504E42899A}"/>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7650480" y="4373880"/>
              <a:ext cx="934720" cy="934720"/>
            </a:xfrm>
            <a:prstGeom prst="rect">
              <a:avLst/>
            </a:prstGeom>
          </p:spPr>
        </p:pic>
        <p:pic>
          <p:nvPicPr>
            <p:cNvPr id="43" name="Graphic 42" descr="Rolling hills with solid fill">
              <a:extLst>
                <a:ext uri="{FF2B5EF4-FFF2-40B4-BE49-F238E27FC236}">
                  <a16:creationId xmlns:a16="http://schemas.microsoft.com/office/drawing/2014/main" id="{930705B3-0124-7287-D08B-F003C1353B23}"/>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flipH="1">
              <a:off x="8351520" y="4150360"/>
              <a:ext cx="1137920" cy="1137920"/>
            </a:xfrm>
            <a:prstGeom prst="rect">
              <a:avLst/>
            </a:prstGeom>
          </p:spPr>
        </p:pic>
      </p:grpSp>
      <p:sp>
        <p:nvSpPr>
          <p:cNvPr id="47" name="Rectangle 46">
            <a:extLst>
              <a:ext uri="{FF2B5EF4-FFF2-40B4-BE49-F238E27FC236}">
                <a16:creationId xmlns:a16="http://schemas.microsoft.com/office/drawing/2014/main" id="{5CABA71B-FA6B-A30B-026A-80B926D383A8}"/>
              </a:ext>
            </a:extLst>
          </p:cNvPr>
          <p:cNvSpPr/>
          <p:nvPr/>
        </p:nvSpPr>
        <p:spPr>
          <a:xfrm>
            <a:off x="7509025" y="5058680"/>
            <a:ext cx="4232701" cy="1754326"/>
          </a:xfrm>
          <a:prstGeom prst="rect">
            <a:avLst/>
          </a:prstGeom>
          <a:noFill/>
          <a:ln>
            <a:noFill/>
          </a:ln>
        </p:spPr>
        <p:txBody>
          <a:bodyPr wrap="square" lIns="91440" tIns="45720" rIns="91440" bIns="45720">
            <a:spAutoFit/>
          </a:bodyPr>
          <a:lstStyle/>
          <a:p>
            <a:pPr algn="ctr"/>
            <a:r>
              <a:rPr lang="en-US" sz="3600">
                <a:ln w="0"/>
                <a:effectLst>
                  <a:outerShdw blurRad="38100" dist="19050" dir="2700000" algn="tl" rotWithShape="0">
                    <a:schemeClr val="dk1">
                      <a:alpha val="40000"/>
                    </a:schemeClr>
                  </a:outerShdw>
                </a:effectLst>
              </a:rPr>
              <a:t>Find buildings and places connected to them</a:t>
            </a:r>
          </a:p>
        </p:txBody>
      </p:sp>
    </p:spTree>
    <p:extLst>
      <p:ext uri="{BB962C8B-B14F-4D97-AF65-F5344CB8AC3E}">
        <p14:creationId xmlns:p14="http://schemas.microsoft.com/office/powerpoint/2010/main" val="3540978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6" grpId="0"/>
      <p:bldP spid="4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E8462FF1-BCC8-CEAC-AC14-22E851F1E6EC}"/>
              </a:ext>
            </a:extLst>
          </p:cNvPr>
          <p:cNvSpPr>
            <a:spLocks noGrp="1"/>
          </p:cNvSpPr>
          <p:nvPr>
            <p:ph type="title"/>
          </p:nvPr>
        </p:nvSpPr>
        <p:spPr/>
        <p:txBody>
          <a:bodyPr>
            <a:normAutofit/>
          </a:bodyPr>
          <a:lstStyle/>
          <a:p>
            <a:r>
              <a:rPr lang="en-GB" sz="3200" dirty="0"/>
              <a:t>50 Berkeley Road, Bristol </a:t>
            </a:r>
            <a:r>
              <a:rPr lang="en-GB" sz="3200" dirty="0">
                <a:solidFill>
                  <a:schemeClr val="bg1"/>
                </a:solidFill>
              </a:rPr>
              <a:t>1</a:t>
            </a:r>
            <a:endParaRPr lang="en-GB" dirty="0">
              <a:solidFill>
                <a:schemeClr val="bg1"/>
              </a:solidFill>
            </a:endParaRPr>
          </a:p>
        </p:txBody>
      </p:sp>
      <p:sp>
        <p:nvSpPr>
          <p:cNvPr id="4" name="Content Placeholder 3">
            <a:extLst>
              <a:ext uri="{FF2B5EF4-FFF2-40B4-BE49-F238E27FC236}">
                <a16:creationId xmlns:a16="http://schemas.microsoft.com/office/drawing/2014/main" id="{40B8D37B-148E-E5ED-94BE-A72899EE1D5F}"/>
              </a:ext>
            </a:extLst>
          </p:cNvPr>
          <p:cNvSpPr>
            <a:spLocks noGrp="1"/>
          </p:cNvSpPr>
          <p:nvPr>
            <p:ph idx="1"/>
          </p:nvPr>
        </p:nvSpPr>
        <p:spPr>
          <a:xfrm>
            <a:off x="381886" y="1411704"/>
            <a:ext cx="5324852" cy="5279242"/>
          </a:xfrm>
        </p:spPr>
        <p:txBody>
          <a:bodyPr>
            <a:noAutofit/>
          </a:bodyPr>
          <a:lstStyle/>
          <a:p>
            <a:r>
              <a:rPr lang="en-GB" sz="2400" dirty="0"/>
              <a:t>This is 50 Berkeley Road in Bishopston, Bristol. </a:t>
            </a:r>
          </a:p>
          <a:p>
            <a:r>
              <a:rPr lang="en-GB" sz="2400" dirty="0"/>
              <a:t>It is connected to Cary Grant; our local, significant person. </a:t>
            </a:r>
          </a:p>
          <a:p>
            <a:endParaRPr lang="en-GB" sz="1200" dirty="0"/>
          </a:p>
          <a:p>
            <a:r>
              <a:rPr lang="en-GB" sz="2400" dirty="0"/>
              <a:t>Find Berkeley Road on </a:t>
            </a:r>
            <a:r>
              <a:rPr lang="en-GB" sz="2400" dirty="0">
                <a:hlinkClick r:id="rId3"/>
              </a:rPr>
              <a:t>Google Maps</a:t>
            </a:r>
            <a:r>
              <a:rPr lang="en-GB" sz="2400" dirty="0"/>
              <a:t>. </a:t>
            </a:r>
          </a:p>
          <a:p>
            <a:endParaRPr lang="en-GB" sz="1200" dirty="0"/>
          </a:p>
          <a:p>
            <a:pPr marL="457200" indent="-457200">
              <a:buFont typeface="Arial" panose="020B0604020202020204" pitchFamily="34" charset="0"/>
              <a:buChar char="•"/>
            </a:pPr>
            <a:r>
              <a:rPr lang="en-GB" sz="2400" dirty="0"/>
              <a:t>How many miles away is it from your school? </a:t>
            </a:r>
          </a:p>
          <a:p>
            <a:pPr marL="457200" indent="-457200">
              <a:buFont typeface="Arial" panose="020B0604020202020204" pitchFamily="34" charset="0"/>
              <a:buChar char="•"/>
            </a:pPr>
            <a:r>
              <a:rPr lang="en-GB" sz="2400" dirty="0"/>
              <a:t>How long would it take you to walk or drive?</a:t>
            </a:r>
          </a:p>
          <a:p>
            <a:pPr marL="457200" indent="-457200">
              <a:buFont typeface="Arial" panose="020B0604020202020204" pitchFamily="34" charset="0"/>
              <a:buChar char="•"/>
            </a:pPr>
            <a:r>
              <a:rPr lang="en-GB" sz="2400" dirty="0"/>
              <a:t>Would you say this building is local to your school?</a:t>
            </a:r>
          </a:p>
          <a:p>
            <a:endParaRPr lang="en-GB" dirty="0"/>
          </a:p>
        </p:txBody>
      </p:sp>
      <p:pic>
        <p:nvPicPr>
          <p:cNvPr id="19" name="Picture Placeholder 18" descr="A terraced house with a red door with a Blue Plaque above it">
            <a:extLst>
              <a:ext uri="{FF2B5EF4-FFF2-40B4-BE49-F238E27FC236}">
                <a16:creationId xmlns:a16="http://schemas.microsoft.com/office/drawing/2014/main" id="{D2C34540-1A7D-FC20-949A-0A113CCB6C97}"/>
              </a:ext>
            </a:extLst>
          </p:cNvPr>
          <p:cNvPicPr>
            <a:picLocks noGrp="1" noChangeAspect="1"/>
          </p:cNvPicPr>
          <p:nvPr>
            <p:ph type="pic" sz="quarter" idx="10"/>
          </p:nvPr>
        </p:nvPicPr>
        <p:blipFill>
          <a:blip r:embed="rId4">
            <a:extLst>
              <a:ext uri="{28A0092B-C50C-407E-A947-70E740481C1C}">
                <a14:useLocalDpi xmlns:a14="http://schemas.microsoft.com/office/drawing/2010/main" val="0"/>
              </a:ext>
            </a:extLst>
          </a:blip>
          <a:srcRect t="12422" b="12422"/>
          <a:stretch>
            <a:fillRect/>
          </a:stretch>
        </p:blipFill>
        <p:spPr/>
      </p:pic>
      <p:grpSp>
        <p:nvGrpSpPr>
          <p:cNvPr id="3" name="Investigate-Char">
            <a:extLst>
              <a:ext uri="{FF2B5EF4-FFF2-40B4-BE49-F238E27FC236}">
                <a16:creationId xmlns:a16="http://schemas.microsoft.com/office/drawing/2014/main" id="{A08225BB-E5A7-106D-777E-5B4A3BBDBD9A}"/>
              </a:ext>
              <a:ext uri="{C183D7F6-B498-43B3-948B-1728B52AA6E4}">
                <adec:decorative xmlns:adec="http://schemas.microsoft.com/office/drawing/2017/decorative" val="1"/>
              </a:ext>
            </a:extLst>
          </p:cNvPr>
          <p:cNvGrpSpPr/>
          <p:nvPr/>
        </p:nvGrpSpPr>
        <p:grpSpPr>
          <a:xfrm>
            <a:off x="4777030" y="984683"/>
            <a:ext cx="1318970" cy="1758517"/>
            <a:chOff x="2820794" y="1046164"/>
            <a:chExt cx="2174417" cy="2663853"/>
          </a:xfrm>
        </p:grpSpPr>
        <p:sp>
          <p:nvSpPr>
            <p:cNvPr id="5" name="Deco-Washi">
              <a:extLst>
                <a:ext uri="{FF2B5EF4-FFF2-40B4-BE49-F238E27FC236}">
                  <a16:creationId xmlns:a16="http://schemas.microsoft.com/office/drawing/2014/main" id="{7050CD92-C40A-41C1-B30E-8DEA9D7E510E}"/>
                </a:ext>
                <a:ext uri="{C183D7F6-B498-43B3-948B-1728B52AA6E4}">
                  <adec:decorative xmlns:adec="http://schemas.microsoft.com/office/drawing/2017/decorative" val="1"/>
                </a:ext>
              </a:extLst>
            </p:cNvPr>
            <p:cNvSpPr txBox="1">
              <a:spLocks/>
            </p:cNvSpPr>
            <p:nvPr/>
          </p:nvSpPr>
          <p:spPr>
            <a:xfrm>
              <a:off x="2927307" y="1046164"/>
              <a:ext cx="1958381" cy="681038"/>
            </a:xfrm>
            <a:prstGeom prst="rect">
              <a:avLst/>
            </a:prstGeom>
            <a:blipFill>
              <a:blip r:embed="rId5">
                <a:extLst>
                  <a:ext uri="{96DAC541-7B7A-43D3-8B79-37D633B846F1}">
                    <asvg:svgBlip xmlns:asvg="http://schemas.microsoft.com/office/drawing/2016/SVG/main" r:embed="rId6"/>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6" name="Text Placeholder" descr="Investigate">
              <a:extLst>
                <a:ext uri="{FF2B5EF4-FFF2-40B4-BE49-F238E27FC236}">
                  <a16:creationId xmlns:a16="http://schemas.microsoft.com/office/drawing/2014/main" id="{EA5DFB66-5B39-46B0-278B-45DECF60EDFF}"/>
                </a:ext>
              </a:extLst>
            </p:cNvPr>
            <p:cNvSpPr txBox="1">
              <a:spLocks/>
            </p:cNvSpPr>
            <p:nvPr/>
          </p:nvSpPr>
          <p:spPr>
            <a:xfrm rot="21383919">
              <a:off x="2820794" y="1175905"/>
              <a:ext cx="2171406" cy="414338"/>
            </a:xfrm>
            <a:prstGeom prst="rect">
              <a:avLst/>
            </a:prstGeom>
            <a:noFill/>
          </p:spPr>
          <p:txBody>
            <a:bodyPr wrap="square" anchor="ctr" anchorCtr="0">
              <a:normAutofit fontScale="70000" lnSpcReduction="20000"/>
            </a:bodyPr>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Investigate</a:t>
              </a:r>
            </a:p>
          </p:txBody>
        </p:sp>
        <p:pic>
          <p:nvPicPr>
            <p:cNvPr id="8" name="Investigate-Char" descr="Investigate character icon">
              <a:extLst>
                <a:ext uri="{FF2B5EF4-FFF2-40B4-BE49-F238E27FC236}">
                  <a16:creationId xmlns:a16="http://schemas.microsoft.com/office/drawing/2014/main" id="{BBCA437A-BF74-6643-8CC5-48D558745C59}"/>
                </a:ext>
              </a:extLst>
            </p:cNvPr>
            <p:cNvPicPr>
              <a:picLocks noChangeAspect="1"/>
            </p:cNvPicPr>
            <p:nvPr/>
          </p:nvPicPr>
          <p:blipFill>
            <a:blip r:embed="rId7"/>
            <a:stretch>
              <a:fillRect/>
            </a:stretch>
          </p:blipFill>
          <p:spPr>
            <a:xfrm>
              <a:off x="3036829" y="1719984"/>
              <a:ext cx="1958382" cy="1990033"/>
            </a:xfrm>
            <a:prstGeom prst="rect">
              <a:avLst/>
            </a:prstGeom>
          </p:spPr>
        </p:pic>
      </p:grpSp>
    </p:spTree>
    <p:extLst>
      <p:ext uri="{BB962C8B-B14F-4D97-AF65-F5344CB8AC3E}">
        <p14:creationId xmlns:p14="http://schemas.microsoft.com/office/powerpoint/2010/main" val="3043802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6AC9A-46E3-B4BA-7852-B5E9CC50D22F}"/>
              </a:ext>
            </a:extLst>
          </p:cNvPr>
          <p:cNvSpPr>
            <a:spLocks noGrp="1"/>
          </p:cNvSpPr>
          <p:nvPr>
            <p:ph type="title"/>
          </p:nvPr>
        </p:nvSpPr>
        <p:spPr/>
        <p:txBody>
          <a:bodyPr/>
          <a:lstStyle/>
          <a:p>
            <a:r>
              <a:rPr lang="en-GB"/>
              <a:t>What can a building tell us?</a:t>
            </a:r>
          </a:p>
        </p:txBody>
      </p:sp>
      <p:sp>
        <p:nvSpPr>
          <p:cNvPr id="3" name="Content Placeholder 2">
            <a:extLst>
              <a:ext uri="{FF2B5EF4-FFF2-40B4-BE49-F238E27FC236}">
                <a16:creationId xmlns:a16="http://schemas.microsoft.com/office/drawing/2014/main" id="{FFA9429A-D20C-8BE8-40C5-BCCD3D442564}"/>
              </a:ext>
            </a:extLst>
          </p:cNvPr>
          <p:cNvSpPr>
            <a:spLocks noGrp="1"/>
          </p:cNvSpPr>
          <p:nvPr>
            <p:ph idx="1"/>
          </p:nvPr>
        </p:nvSpPr>
        <p:spPr>
          <a:xfrm>
            <a:off x="381885" y="4686300"/>
            <a:ext cx="10971915" cy="1806574"/>
          </a:xfrm>
        </p:spPr>
        <p:txBody>
          <a:bodyPr>
            <a:normAutofit/>
          </a:bodyPr>
          <a:lstStyle/>
          <a:p>
            <a:endParaRPr lang="en-GB"/>
          </a:p>
          <a:p>
            <a:r>
              <a:rPr lang="en-GB"/>
              <a:t>Complete the inference grid on the next page to explore what this building can tell you…..</a:t>
            </a:r>
          </a:p>
          <a:p>
            <a:endParaRPr lang="en-GB"/>
          </a:p>
        </p:txBody>
      </p:sp>
      <p:pic>
        <p:nvPicPr>
          <p:cNvPr id="4" name="Examine-icon">
            <a:extLst>
              <a:ext uri="{FF2B5EF4-FFF2-40B4-BE49-F238E27FC236}">
                <a16:creationId xmlns:a16="http://schemas.microsoft.com/office/drawing/2014/main" id="{AA2C5F27-C43A-8C55-DC25-7EE6DA2D8EB0}"/>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419811" y="1952732"/>
            <a:ext cx="2802404" cy="2548436"/>
          </a:xfrm>
          <a:prstGeom prst="rect">
            <a:avLst/>
          </a:prstGeom>
        </p:spPr>
      </p:pic>
      <p:sp>
        <p:nvSpPr>
          <p:cNvPr id="6" name="TextBox 5">
            <a:extLst>
              <a:ext uri="{FF2B5EF4-FFF2-40B4-BE49-F238E27FC236}">
                <a16:creationId xmlns:a16="http://schemas.microsoft.com/office/drawing/2014/main" id="{DF815EF5-028F-6DCE-D338-6A6BE9A72841}"/>
              </a:ext>
            </a:extLst>
          </p:cNvPr>
          <p:cNvSpPr txBox="1"/>
          <p:nvPr/>
        </p:nvSpPr>
        <p:spPr>
          <a:xfrm>
            <a:off x="4507706" y="2765285"/>
            <a:ext cx="6138862" cy="923330"/>
          </a:xfrm>
          <a:prstGeom prst="rect">
            <a:avLst/>
          </a:prstGeom>
          <a:noFill/>
        </p:spPr>
        <p:txBody>
          <a:bodyPr wrap="square">
            <a:spAutoFit/>
          </a:bodyPr>
          <a:lstStyle/>
          <a:p>
            <a:r>
              <a:rPr lang="en-GB" sz="5400"/>
              <a:t>History detectives!</a:t>
            </a:r>
          </a:p>
        </p:txBody>
      </p:sp>
    </p:spTree>
    <p:extLst>
      <p:ext uri="{BB962C8B-B14F-4D97-AF65-F5344CB8AC3E}">
        <p14:creationId xmlns:p14="http://schemas.microsoft.com/office/powerpoint/2010/main" val="12565586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Look-icon" descr="Look character icon">
            <a:extLst>
              <a:ext uri="{FF2B5EF4-FFF2-40B4-BE49-F238E27FC236}">
                <a16:creationId xmlns:a16="http://schemas.microsoft.com/office/drawing/2014/main" id="{AE083AE7-48BB-85E3-868E-DEF9852F8270}"/>
              </a:ext>
            </a:extLst>
          </p:cNvPr>
          <p:cNvPicPr>
            <a:picLocks noChangeAspect="1"/>
          </p:cNvPicPr>
          <p:nvPr/>
        </p:nvPicPr>
        <p:blipFill>
          <a:blip r:embed="rId3"/>
          <a:stretch>
            <a:fillRect/>
          </a:stretch>
        </p:blipFill>
        <p:spPr>
          <a:xfrm>
            <a:off x="8682184" y="2241597"/>
            <a:ext cx="980464" cy="632231"/>
          </a:xfrm>
          <a:prstGeom prst="rect">
            <a:avLst/>
          </a:prstGeom>
        </p:spPr>
      </p:pic>
      <p:pic>
        <p:nvPicPr>
          <p:cNvPr id="9" name="Icon" descr="Infer character icon">
            <a:extLst>
              <a:ext uri="{FF2B5EF4-FFF2-40B4-BE49-F238E27FC236}">
                <a16:creationId xmlns:a16="http://schemas.microsoft.com/office/drawing/2014/main" id="{02608FAA-95E6-AE20-87F0-D70AC9D791D1}"/>
              </a:ext>
            </a:extLst>
          </p:cNvPr>
          <p:cNvPicPr>
            <a:picLocks noChangeAspect="1"/>
          </p:cNvPicPr>
          <p:nvPr/>
        </p:nvPicPr>
        <p:blipFill>
          <a:blip r:embed="rId4"/>
          <a:stretch>
            <a:fillRect/>
          </a:stretch>
        </p:blipFill>
        <p:spPr>
          <a:xfrm>
            <a:off x="9268796" y="1180723"/>
            <a:ext cx="1333895" cy="820319"/>
          </a:xfrm>
          <a:prstGeom prst="rect">
            <a:avLst/>
          </a:prstGeom>
        </p:spPr>
      </p:pic>
      <p:pic>
        <p:nvPicPr>
          <p:cNvPr id="10" name="Icon" descr="Hypothesise character icon">
            <a:extLst>
              <a:ext uri="{FF2B5EF4-FFF2-40B4-BE49-F238E27FC236}">
                <a16:creationId xmlns:a16="http://schemas.microsoft.com/office/drawing/2014/main" id="{55D4395C-BD06-41C6-5B73-A08EFAB517FE}"/>
              </a:ext>
            </a:extLst>
          </p:cNvPr>
          <p:cNvPicPr>
            <a:picLocks noChangeAspect="1"/>
          </p:cNvPicPr>
          <p:nvPr/>
        </p:nvPicPr>
        <p:blipFill>
          <a:blip r:embed="rId5"/>
          <a:stretch>
            <a:fillRect/>
          </a:stretch>
        </p:blipFill>
        <p:spPr>
          <a:xfrm>
            <a:off x="10430190" y="217354"/>
            <a:ext cx="1175258" cy="1373529"/>
          </a:xfrm>
          <a:prstGeom prst="rect">
            <a:avLst/>
          </a:prstGeom>
        </p:spPr>
      </p:pic>
      <p:sp>
        <p:nvSpPr>
          <p:cNvPr id="5" name="Title 4">
            <a:extLst>
              <a:ext uri="{FF2B5EF4-FFF2-40B4-BE49-F238E27FC236}">
                <a16:creationId xmlns:a16="http://schemas.microsoft.com/office/drawing/2014/main" id="{137DC5B9-81DE-66EB-FCE3-1FDF99825096}"/>
              </a:ext>
            </a:extLst>
          </p:cNvPr>
          <p:cNvSpPr txBox="1">
            <a:spLocks noGrp="1"/>
          </p:cNvSpPr>
          <p:nvPr>
            <p:ph type="title" idx="4294967295"/>
          </p:nvPr>
        </p:nvSpPr>
        <p:spPr>
          <a:xfrm>
            <a:off x="7299325" y="3429000"/>
            <a:ext cx="1970088" cy="1384300"/>
          </a:xfrm>
          <a:prstGeom prst="rect">
            <a:avLst/>
          </a:prstGeom>
          <a:solidFill>
            <a:schemeClr val="bg1"/>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chemeClr val="tx1"/>
                </a:solidFill>
                <a:effectLst/>
                <a:uLnTx/>
                <a:uFillTx/>
                <a:latin typeface="+mn-lt"/>
                <a:ea typeface="+mn-ea"/>
                <a:cs typeface="+mn-cs"/>
              </a:rPr>
              <a:t>What can this building tell us? </a:t>
            </a:r>
          </a:p>
        </p:txBody>
      </p:sp>
      <p:sp>
        <p:nvSpPr>
          <p:cNvPr id="6" name="TextBox 5">
            <a:extLst>
              <a:ext uri="{FF2B5EF4-FFF2-40B4-BE49-F238E27FC236}">
                <a16:creationId xmlns:a16="http://schemas.microsoft.com/office/drawing/2014/main" id="{D26B61D2-6226-4BB1-B767-AC81CCF1B1B1}"/>
              </a:ext>
            </a:extLst>
          </p:cNvPr>
          <p:cNvSpPr txBox="1"/>
          <p:nvPr/>
        </p:nvSpPr>
        <p:spPr>
          <a:xfrm>
            <a:off x="4942257" y="1138948"/>
            <a:ext cx="2162346" cy="369332"/>
          </a:xfrm>
          <a:prstGeom prst="rect">
            <a:avLst/>
          </a:prstGeom>
          <a:noFill/>
        </p:spPr>
        <p:txBody>
          <a:bodyPr wrap="square" rtlCol="0">
            <a:spAutoFit/>
          </a:bodyPr>
          <a:lstStyle/>
          <a:p>
            <a:r>
              <a:rPr lang="en-GB"/>
              <a:t>(I think….because)</a:t>
            </a:r>
          </a:p>
        </p:txBody>
      </p:sp>
      <p:pic>
        <p:nvPicPr>
          <p:cNvPr id="11" name="Picture 10" descr="A terraced house with a red door with a Blue Plaque above it">
            <a:extLst>
              <a:ext uri="{FF2B5EF4-FFF2-40B4-BE49-F238E27FC236}">
                <a16:creationId xmlns:a16="http://schemas.microsoft.com/office/drawing/2014/main" id="{F29F8CDC-7C73-0DE3-AB18-E3129208CC9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49134" y="2633870"/>
            <a:ext cx="1970088" cy="2950248"/>
          </a:xfrm>
          <a:prstGeom prst="rect">
            <a:avLst/>
          </a:prstGeom>
        </p:spPr>
      </p:pic>
    </p:spTree>
    <p:extLst>
      <p:ext uri="{BB962C8B-B14F-4D97-AF65-F5344CB8AC3E}">
        <p14:creationId xmlns:p14="http://schemas.microsoft.com/office/powerpoint/2010/main" val="3968316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5121AE6F-61CF-351E-AB90-F044CAFE2228}"/>
              </a:ext>
            </a:extLst>
          </p:cNvPr>
          <p:cNvSpPr txBox="1">
            <a:spLocks noGrp="1"/>
          </p:cNvSpPr>
          <p:nvPr>
            <p:ph type="title" idx="4294967295"/>
          </p:nvPr>
        </p:nvSpPr>
        <p:spPr>
          <a:xfrm>
            <a:off x="5673530" y="2978908"/>
            <a:ext cx="1308413" cy="83099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chemeClr val="tx1"/>
                </a:solidFill>
                <a:effectLst/>
                <a:uLnTx/>
                <a:uFillTx/>
                <a:latin typeface="+mn-lt"/>
                <a:ea typeface="+mn-ea"/>
                <a:cs typeface="+mn-cs"/>
              </a:rPr>
              <a:t>What can this building tell us?</a:t>
            </a:r>
          </a:p>
        </p:txBody>
      </p:sp>
      <p:sp>
        <p:nvSpPr>
          <p:cNvPr id="5" name="Rectangle 4" descr="Black rectangle, part of 'inference frame'">
            <a:extLst>
              <a:ext uri="{FF2B5EF4-FFF2-40B4-BE49-F238E27FC236}">
                <a16:creationId xmlns:a16="http://schemas.microsoft.com/office/drawing/2014/main" id="{4A79FA91-F4CB-C089-0965-11125BAEEC96}"/>
              </a:ext>
            </a:extLst>
          </p:cNvPr>
          <p:cNvSpPr/>
          <p:nvPr/>
        </p:nvSpPr>
        <p:spPr>
          <a:xfrm>
            <a:off x="118188" y="335264"/>
            <a:ext cx="11371943" cy="6156133"/>
          </a:xfrm>
          <a:prstGeom prst="rect">
            <a:avLst/>
          </a:prstGeom>
          <a:no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8BF42BBF-6A0F-D91A-A764-356E69AF521E}"/>
              </a:ext>
            </a:extLst>
          </p:cNvPr>
          <p:cNvSpPr txBox="1"/>
          <p:nvPr/>
        </p:nvSpPr>
        <p:spPr>
          <a:xfrm>
            <a:off x="125445" y="371554"/>
            <a:ext cx="2665186" cy="276999"/>
          </a:xfrm>
          <a:prstGeom prst="rect">
            <a:avLst/>
          </a:prstGeom>
          <a:noFill/>
        </p:spPr>
        <p:txBody>
          <a:bodyPr wrap="square" rtlCol="0">
            <a:spAutoFit/>
          </a:bodyPr>
          <a:lstStyle/>
          <a:p>
            <a:r>
              <a:rPr lang="en-GB" sz="1200"/>
              <a:t>What questions do you want to ask?</a:t>
            </a:r>
          </a:p>
        </p:txBody>
      </p:sp>
      <p:sp>
        <p:nvSpPr>
          <p:cNvPr id="4" name="Rectangle 3" descr="Black rectangle, part of 'inference frame'">
            <a:extLst>
              <a:ext uri="{FF2B5EF4-FFF2-40B4-BE49-F238E27FC236}">
                <a16:creationId xmlns:a16="http://schemas.microsoft.com/office/drawing/2014/main" id="{391F7784-A203-07D0-9D40-5DDD92873C24}"/>
              </a:ext>
            </a:extLst>
          </p:cNvPr>
          <p:cNvSpPr/>
          <p:nvPr/>
        </p:nvSpPr>
        <p:spPr>
          <a:xfrm>
            <a:off x="1315617" y="1155324"/>
            <a:ext cx="8810171" cy="4455885"/>
          </a:xfrm>
          <a:prstGeom prst="rect">
            <a:avLst/>
          </a:prstGeom>
          <a:no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D35CA173-5D66-756A-D6D0-918B7B4DE4E2}"/>
              </a:ext>
            </a:extLst>
          </p:cNvPr>
          <p:cNvSpPr txBox="1"/>
          <p:nvPr/>
        </p:nvSpPr>
        <p:spPr>
          <a:xfrm>
            <a:off x="1338295" y="1164996"/>
            <a:ext cx="3344635" cy="276999"/>
          </a:xfrm>
          <a:prstGeom prst="rect">
            <a:avLst/>
          </a:prstGeom>
          <a:noFill/>
        </p:spPr>
        <p:txBody>
          <a:bodyPr wrap="square" rtlCol="0">
            <a:spAutoFit/>
          </a:bodyPr>
          <a:lstStyle/>
          <a:p>
            <a:r>
              <a:rPr lang="en-GB" sz="1200"/>
              <a:t>What can you infer? (I think…because…) </a:t>
            </a:r>
          </a:p>
        </p:txBody>
      </p:sp>
      <p:sp>
        <p:nvSpPr>
          <p:cNvPr id="3" name="Rectangle 2" descr="Black rectangle, part of 'inference frame'">
            <a:extLst>
              <a:ext uri="{FF2B5EF4-FFF2-40B4-BE49-F238E27FC236}">
                <a16:creationId xmlns:a16="http://schemas.microsoft.com/office/drawing/2014/main" id="{AC0BB89E-0788-3530-0AA9-BAE8AA5B23C7}"/>
              </a:ext>
            </a:extLst>
          </p:cNvPr>
          <p:cNvSpPr/>
          <p:nvPr/>
        </p:nvSpPr>
        <p:spPr>
          <a:xfrm>
            <a:off x="2846873" y="1906436"/>
            <a:ext cx="5747657" cy="2859314"/>
          </a:xfrm>
          <a:prstGeom prst="rect">
            <a:avLst/>
          </a:prstGeom>
          <a:no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77F5A346-8148-3872-B12B-0548AE95BC37}"/>
              </a:ext>
            </a:extLst>
          </p:cNvPr>
          <p:cNvSpPr txBox="1"/>
          <p:nvPr/>
        </p:nvSpPr>
        <p:spPr>
          <a:xfrm>
            <a:off x="2846873" y="1958438"/>
            <a:ext cx="2665186" cy="276999"/>
          </a:xfrm>
          <a:prstGeom prst="rect">
            <a:avLst/>
          </a:prstGeom>
          <a:noFill/>
        </p:spPr>
        <p:txBody>
          <a:bodyPr wrap="square" rtlCol="0">
            <a:spAutoFit/>
          </a:bodyPr>
          <a:lstStyle/>
          <a:p>
            <a:r>
              <a:rPr lang="en-GB" sz="1200"/>
              <a:t>What can you see?</a:t>
            </a:r>
          </a:p>
        </p:txBody>
      </p:sp>
      <p:pic>
        <p:nvPicPr>
          <p:cNvPr id="7" name="Picture 6" descr="A terraced house with a Blue Plaque above its door">
            <a:extLst>
              <a:ext uri="{FF2B5EF4-FFF2-40B4-BE49-F238E27FC236}">
                <a16:creationId xmlns:a16="http://schemas.microsoft.com/office/drawing/2014/main" id="{FB2DB03F-AD78-DBF3-1984-2046B342E0A9}"/>
              </a:ext>
            </a:extLst>
          </p:cNvPr>
          <p:cNvPicPr>
            <a:picLocks noChangeAspect="1"/>
          </p:cNvPicPr>
          <p:nvPr/>
        </p:nvPicPr>
        <p:blipFill>
          <a:blip r:embed="rId3">
            <a:grayscl/>
            <a:extLst>
              <a:ext uri="{28A0092B-C50C-407E-A947-70E740481C1C}">
                <a14:useLocalDpi xmlns:a14="http://schemas.microsoft.com/office/drawing/2010/main" val="0"/>
              </a:ext>
            </a:extLst>
          </a:blip>
          <a:stretch>
            <a:fillRect/>
          </a:stretch>
        </p:blipFill>
        <p:spPr>
          <a:xfrm>
            <a:off x="3856636" y="2235437"/>
            <a:ext cx="1594052" cy="2387126"/>
          </a:xfrm>
          <a:prstGeom prst="rect">
            <a:avLst/>
          </a:prstGeom>
        </p:spPr>
      </p:pic>
    </p:spTree>
    <p:extLst>
      <p:ext uri="{BB962C8B-B14F-4D97-AF65-F5344CB8AC3E}">
        <p14:creationId xmlns:p14="http://schemas.microsoft.com/office/powerpoint/2010/main" val="1316057529"/>
      </p:ext>
    </p:extLst>
  </p:cSld>
  <p:clrMapOvr>
    <a:masterClrMapping/>
  </p:clrMapOvr>
</p:sld>
</file>

<file path=ppt/theme/theme1.xml><?xml version="1.0" encoding="utf-8"?>
<a:theme xmlns:a="http://schemas.openxmlformats.org/drawingml/2006/main" name="Office Theme">
  <a:themeElements>
    <a:clrScheme name="HistoricEngland-Colours">
      <a:dk1>
        <a:srgbClr val="000000"/>
      </a:dk1>
      <a:lt1>
        <a:srgbClr val="FFFFFF"/>
      </a:lt1>
      <a:dk2>
        <a:srgbClr val="1F497D"/>
      </a:dk2>
      <a:lt2>
        <a:srgbClr val="EEECE1"/>
      </a:lt2>
      <a:accent1>
        <a:srgbClr val="65B9E3"/>
      </a:accent1>
      <a:accent2>
        <a:srgbClr val="F192B3"/>
      </a:accent2>
      <a:accent3>
        <a:srgbClr val="7FB5A9"/>
      </a:accent3>
      <a:accent4>
        <a:srgbClr val="F5C946"/>
      </a:accent4>
      <a:accent5>
        <a:srgbClr val="A761FF"/>
      </a:accent5>
      <a:accent6>
        <a:srgbClr val="F18C5C"/>
      </a:accent6>
      <a:hlink>
        <a:srgbClr val="32A2DB"/>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E6E8938743425438F2EDCFC960B8DB1" ma:contentTypeVersion="15" ma:contentTypeDescription="Create a new document." ma:contentTypeScope="" ma:versionID="b874dd9b998a3b814aeccda84769c1ef">
  <xsd:schema xmlns:xsd="http://www.w3.org/2001/XMLSchema" xmlns:xs="http://www.w3.org/2001/XMLSchema" xmlns:p="http://schemas.microsoft.com/office/2006/metadata/properties" xmlns:ns3="3cb168fb-557d-4aff-aaa1-591c64e5f6f0" xmlns:ns4="be30f734-6a04-496a-ba73-5e5e8d7e44d2" targetNamespace="http://schemas.microsoft.com/office/2006/metadata/properties" ma:root="true" ma:fieldsID="bc6165daa2a6fe768080225ad7a2e212" ns3:_="" ns4:_="">
    <xsd:import namespace="3cb168fb-557d-4aff-aaa1-591c64e5f6f0"/>
    <xsd:import namespace="be30f734-6a04-496a-ba73-5e5e8d7e44d2"/>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OCR" minOccurs="0"/>
                <xsd:element ref="ns4:MediaServiceGenerationTime" minOccurs="0"/>
                <xsd:element ref="ns4:MediaServiceEventHashCode" minOccurs="0"/>
                <xsd:element ref="ns4:MediaServiceAutoKeyPoints" minOccurs="0"/>
                <xsd:element ref="ns4:MediaServiceKeyPoints" minOccurs="0"/>
                <xsd:element ref="ns4:MediaServiceDateTaken" minOccurs="0"/>
                <xsd:element ref="ns4:MediaServiceLocation" minOccurs="0"/>
                <xsd:element ref="ns4:MediaLengthInSeconds" minOccurs="0"/>
                <xsd:element ref="ns4: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cb168fb-557d-4aff-aaa1-591c64e5f6f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e30f734-6a04-496a-ba73-5e5e8d7e44d2"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DateTaken" ma:index="19" nillable="true" ma:displayName="MediaServiceDateTaken" ma:hidden="true" ma:internalName="MediaServiceDateTaken"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element name="MediaLengthInSeconds" ma:index="21" nillable="true" ma:displayName="Length (seconds)" ma:internalName="MediaLengthInSeconds" ma:readOnly="true">
      <xsd:simpleType>
        <xsd:restriction base="dms:Unknown"/>
      </xsd:simpleType>
    </xsd:element>
    <xsd:element name="_activity" ma:index="22" nillable="true" ma:displayName="_activity" ma:hidden="true" ma:internalName="_activity">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3cb168fb-557d-4aff-aaa1-591c64e5f6f0">
      <UserInfo>
        <DisplayName>Horsley, Daisy</DisplayName>
        <AccountId>21</AccountId>
        <AccountType/>
      </UserInfo>
      <UserInfo>
        <DisplayName>Angel, Victoria</DisplayName>
        <AccountId>24</AccountId>
        <AccountType/>
      </UserInfo>
    </SharedWithUsers>
    <_activity xmlns="be30f734-6a04-496a-ba73-5e5e8d7e44d2" xsi:nil="true"/>
  </documentManagement>
</p:properties>
</file>

<file path=customXml/itemProps1.xml><?xml version="1.0" encoding="utf-8"?>
<ds:datastoreItem xmlns:ds="http://schemas.openxmlformats.org/officeDocument/2006/customXml" ds:itemID="{8921F565-DE58-4D2E-B103-5CB618AE7BD9}">
  <ds:schemaRefs>
    <ds:schemaRef ds:uri="http://schemas.microsoft.com/sharepoint/v3/contenttype/forms"/>
  </ds:schemaRefs>
</ds:datastoreItem>
</file>

<file path=customXml/itemProps2.xml><?xml version="1.0" encoding="utf-8"?>
<ds:datastoreItem xmlns:ds="http://schemas.openxmlformats.org/officeDocument/2006/customXml" ds:itemID="{C904DFA7-9813-4078-BFF1-CD3E0309C09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cb168fb-557d-4aff-aaa1-591c64e5f6f0"/>
    <ds:schemaRef ds:uri="be30f734-6a04-496a-ba73-5e5e8d7e44d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16D2E43-4F90-40BF-B410-9AF81C15F411}">
  <ds:schemaRefs>
    <ds:schemaRef ds:uri="http://purl.org/dc/terms/"/>
    <ds:schemaRef ds:uri="http://schemas.microsoft.com/office/2006/metadata/properties"/>
    <ds:schemaRef ds:uri="http://www.w3.org/XML/1998/namespace"/>
    <ds:schemaRef ds:uri="be30f734-6a04-496a-ba73-5e5e8d7e44d2"/>
    <ds:schemaRef ds:uri="http://schemas.microsoft.com/office/2006/documentManagement/types"/>
    <ds:schemaRef ds:uri="3cb168fb-557d-4aff-aaa1-591c64e5f6f0"/>
    <ds:schemaRef ds:uri="http://schemas.microsoft.com/office/infopath/2007/PartnerControls"/>
    <ds:schemaRef ds:uri="http://schemas.openxmlformats.org/package/2006/metadata/core-properties"/>
    <ds:schemaRef ds:uri="http://purl.org/dc/dcmitype/"/>
    <ds:schemaRef ds:uri="http://purl.org/dc/elements/1.1/"/>
  </ds:schemaRefs>
</ds:datastoreItem>
</file>

<file path=docProps/app.xml><?xml version="1.0" encoding="utf-8"?>
<Properties xmlns="http://schemas.openxmlformats.org/officeDocument/2006/extended-properties" xmlns:vt="http://schemas.openxmlformats.org/officeDocument/2006/docPropsVTypes">
  <TotalTime>996</TotalTime>
  <Words>2209</Words>
  <Application>Microsoft Office PowerPoint</Application>
  <PresentationFormat>Widescreen</PresentationFormat>
  <Paragraphs>224</Paragraphs>
  <Slides>32</Slides>
  <Notes>22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32</vt:i4>
      </vt:variant>
    </vt:vector>
  </HeadingPairs>
  <TitlesOfParts>
    <vt:vector size="41" baseType="lpstr">
      <vt:lpstr>-apple-system</vt:lpstr>
      <vt:lpstr>Arial</vt:lpstr>
      <vt:lpstr>Calibri</vt:lpstr>
      <vt:lpstr>Google Sans Text</vt:lpstr>
      <vt:lpstr>Roboto</vt:lpstr>
      <vt:lpstr>Source Sans Pro</vt:lpstr>
      <vt:lpstr>Source Sans Pro Bold</vt:lpstr>
      <vt:lpstr>Times New Roman</vt:lpstr>
      <vt:lpstr>Office Theme</vt:lpstr>
      <vt:lpstr>How can we celebrate significant, local people and places: Cary Grant</vt:lpstr>
      <vt:lpstr>How can we celebrate significant, local people and places: Cary Grant (Archie Leach), 50 Berkeley Road, Bristol.</vt:lpstr>
      <vt:lpstr>How to use this PPT</vt:lpstr>
      <vt:lpstr>What makes a person significant?</vt:lpstr>
      <vt:lpstr>How can we find out about locally significant people?</vt:lpstr>
      <vt:lpstr>50 Berkeley Road, Bristol 1</vt:lpstr>
      <vt:lpstr>What can a building tell us?</vt:lpstr>
      <vt:lpstr>What can this building tell us? </vt:lpstr>
      <vt:lpstr>What can this building tell us?</vt:lpstr>
      <vt:lpstr>50 Berkeley Road, Bristol 2</vt:lpstr>
      <vt:lpstr>Meet Cary grant1</vt:lpstr>
      <vt:lpstr>Cary Grant</vt:lpstr>
      <vt:lpstr>Meet Cary Grant</vt:lpstr>
      <vt:lpstr>50 Berkeley Road, Bishopston Bristol</vt:lpstr>
      <vt:lpstr>50 Berkeley Road – 1903 </vt:lpstr>
      <vt:lpstr>What route could Archie take?</vt:lpstr>
      <vt:lpstr>What differences can you spot between the 1903 map and 1946 aerial photo?</vt:lpstr>
      <vt:lpstr>What differences did you spot between the 1903 map and 1946 aerial photo?</vt:lpstr>
      <vt:lpstr>Everything  to the left of the yellow line is new. Lots more houses have been built.</vt:lpstr>
      <vt:lpstr>Bishop Road School</vt:lpstr>
      <vt:lpstr>The Bristol Hippodrome</vt:lpstr>
      <vt:lpstr>Penders Acrobatic Troupe</vt:lpstr>
      <vt:lpstr>Hollywood</vt:lpstr>
      <vt:lpstr>Cary Grant and Bristol</vt:lpstr>
      <vt:lpstr>What makes Cary Grant a significant person?</vt:lpstr>
      <vt:lpstr>How do we remember and celebrate significant people?</vt:lpstr>
      <vt:lpstr>A national blue plaque to Cary Grant</vt:lpstr>
      <vt:lpstr>Why 50 Berkeley Road?2</vt:lpstr>
      <vt:lpstr>Archie Leach / Cary Grant</vt:lpstr>
      <vt:lpstr>Your Task – Part 1</vt:lpstr>
      <vt:lpstr>Your Task – Part 2</vt:lpstr>
      <vt:lpstr>George Harrison Plaque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Cheese, Emily-Ann</dc:creator>
  <cp:lastModifiedBy>McHarg, Catherine</cp:lastModifiedBy>
  <cp:revision>6</cp:revision>
  <dcterms:created xsi:type="dcterms:W3CDTF">2022-11-29T11:24:41Z</dcterms:created>
  <dcterms:modified xsi:type="dcterms:W3CDTF">2024-12-11T11:04:53Z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0x010100AE6E8938743425438F2EDCFC960B8DB1</vt:lpwstr>
  </property>
  <property fmtid="{D5CDD505-2E9C-101B-9397-08002B2CF9AE}" pid="3" name="MediaServiceImageTags">
    <vt:lpwstr/>
  </property>
</Properties>
</file>